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ECFF"/>
    <a:srgbClr val="A7F0FF"/>
    <a:srgbClr val="B3F2FF"/>
    <a:srgbClr val="C5F5FF"/>
    <a:srgbClr val="DDF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4343" autoAdjust="0"/>
  </p:normalViewPr>
  <p:slideViewPr>
    <p:cSldViewPr snapToGrid="0">
      <p:cViewPr varScale="1">
        <p:scale>
          <a:sx n="70" d="100"/>
          <a:sy n="70" d="100"/>
        </p:scale>
        <p:origin x="5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a Wickes" userId="fe03f715-0160-489a-a6b1-d8da78a54db8" providerId="ADAL" clId="{0C8985F7-028D-41F9-8775-F851BBFB3961}"/>
    <pc:docChg chg="undo custSel addSld delSld modSld">
      <pc:chgData name="Michaela Wickes" userId="fe03f715-0160-489a-a6b1-d8da78a54db8" providerId="ADAL" clId="{0C8985F7-028D-41F9-8775-F851BBFB3961}" dt="2026-01-30T09:32:50.491" v="102" actId="47"/>
      <pc:docMkLst>
        <pc:docMk/>
      </pc:docMkLst>
      <pc:sldChg chg="del">
        <pc:chgData name="Michaela Wickes" userId="fe03f715-0160-489a-a6b1-d8da78a54db8" providerId="ADAL" clId="{0C8985F7-028D-41F9-8775-F851BBFB3961}" dt="2026-01-30T09:28:07.444" v="1" actId="47"/>
        <pc:sldMkLst>
          <pc:docMk/>
          <pc:sldMk cId="1200352129" sldId="256"/>
        </pc:sldMkLst>
      </pc:sldChg>
      <pc:sldChg chg="del">
        <pc:chgData name="Michaela Wickes" userId="fe03f715-0160-489a-a6b1-d8da78a54db8" providerId="ADAL" clId="{0C8985F7-028D-41F9-8775-F851BBFB3961}" dt="2026-01-30T09:28:07.778" v="2" actId="47"/>
        <pc:sldMkLst>
          <pc:docMk/>
          <pc:sldMk cId="3443657731" sldId="257"/>
        </pc:sldMkLst>
      </pc:sldChg>
      <pc:sldChg chg="modSp mod">
        <pc:chgData name="Michaela Wickes" userId="fe03f715-0160-489a-a6b1-d8da78a54db8" providerId="ADAL" clId="{0C8985F7-028D-41F9-8775-F851BBFB3961}" dt="2026-01-30T09:28:48.963" v="82" actId="14100"/>
        <pc:sldMkLst>
          <pc:docMk/>
          <pc:sldMk cId="1280957650" sldId="258"/>
        </pc:sldMkLst>
        <pc:spChg chg="mod">
          <ac:chgData name="Michaela Wickes" userId="fe03f715-0160-489a-a6b1-d8da78a54db8" providerId="ADAL" clId="{0C8985F7-028D-41F9-8775-F851BBFB3961}" dt="2026-01-30T09:28:48.963" v="82" actId="14100"/>
          <ac:spMkLst>
            <pc:docMk/>
            <pc:sldMk cId="1280957650" sldId="258"/>
            <ac:spMk id="6" creationId="{00000000-0000-0000-0000-000000000000}"/>
          </ac:spMkLst>
        </pc:spChg>
      </pc:sldChg>
      <pc:sldChg chg="del">
        <pc:chgData name="Michaela Wickes" userId="fe03f715-0160-489a-a6b1-d8da78a54db8" providerId="ADAL" clId="{0C8985F7-028D-41F9-8775-F851BBFB3961}" dt="2026-01-30T09:28:11.781" v="5" actId="47"/>
        <pc:sldMkLst>
          <pc:docMk/>
          <pc:sldMk cId="3183748097" sldId="260"/>
        </pc:sldMkLst>
      </pc:sldChg>
      <pc:sldChg chg="del">
        <pc:chgData name="Michaela Wickes" userId="fe03f715-0160-489a-a6b1-d8da78a54db8" providerId="ADAL" clId="{0C8985F7-028D-41F9-8775-F851BBFB3961}" dt="2026-01-30T09:28:10.604" v="4" actId="47"/>
        <pc:sldMkLst>
          <pc:docMk/>
          <pc:sldMk cId="589345645" sldId="261"/>
        </pc:sldMkLst>
      </pc:sldChg>
      <pc:sldChg chg="del">
        <pc:chgData name="Michaela Wickes" userId="fe03f715-0160-489a-a6b1-d8da78a54db8" providerId="ADAL" clId="{0C8985F7-028D-41F9-8775-F851BBFB3961}" dt="2026-01-30T09:28:13.392" v="7" actId="47"/>
        <pc:sldMkLst>
          <pc:docMk/>
          <pc:sldMk cId="983411035" sldId="262"/>
        </pc:sldMkLst>
      </pc:sldChg>
      <pc:sldChg chg="del">
        <pc:chgData name="Michaela Wickes" userId="fe03f715-0160-489a-a6b1-d8da78a54db8" providerId="ADAL" clId="{0C8985F7-028D-41F9-8775-F851BBFB3961}" dt="2026-01-30T09:28:13.090" v="6" actId="47"/>
        <pc:sldMkLst>
          <pc:docMk/>
          <pc:sldMk cId="1252971444" sldId="263"/>
        </pc:sldMkLst>
      </pc:sldChg>
      <pc:sldChg chg="del">
        <pc:chgData name="Michaela Wickes" userId="fe03f715-0160-489a-a6b1-d8da78a54db8" providerId="ADAL" clId="{0C8985F7-028D-41F9-8775-F851BBFB3961}" dt="2026-01-30T09:28:13.686" v="8" actId="47"/>
        <pc:sldMkLst>
          <pc:docMk/>
          <pc:sldMk cId="545444918" sldId="264"/>
        </pc:sldMkLst>
      </pc:sldChg>
      <pc:sldChg chg="del">
        <pc:chgData name="Michaela Wickes" userId="fe03f715-0160-489a-a6b1-d8da78a54db8" providerId="ADAL" clId="{0C8985F7-028D-41F9-8775-F851BBFB3961}" dt="2026-01-30T09:28:14.235" v="9" actId="47"/>
        <pc:sldMkLst>
          <pc:docMk/>
          <pc:sldMk cId="22587986" sldId="265"/>
        </pc:sldMkLst>
      </pc:sldChg>
      <pc:sldChg chg="del">
        <pc:chgData name="Michaela Wickes" userId="fe03f715-0160-489a-a6b1-d8da78a54db8" providerId="ADAL" clId="{0C8985F7-028D-41F9-8775-F851BBFB3961}" dt="2026-01-30T09:28:14.612" v="10" actId="47"/>
        <pc:sldMkLst>
          <pc:docMk/>
          <pc:sldMk cId="381113512" sldId="266"/>
        </pc:sldMkLst>
      </pc:sldChg>
      <pc:sldChg chg="del">
        <pc:chgData name="Michaela Wickes" userId="fe03f715-0160-489a-a6b1-d8da78a54db8" providerId="ADAL" clId="{0C8985F7-028D-41F9-8775-F851BBFB3961}" dt="2026-01-30T09:28:14.870" v="11" actId="47"/>
        <pc:sldMkLst>
          <pc:docMk/>
          <pc:sldMk cId="1516714954" sldId="268"/>
        </pc:sldMkLst>
      </pc:sldChg>
      <pc:sldChg chg="del">
        <pc:chgData name="Michaela Wickes" userId="fe03f715-0160-489a-a6b1-d8da78a54db8" providerId="ADAL" clId="{0C8985F7-028D-41F9-8775-F851BBFB3961}" dt="2026-01-30T09:28:15.144" v="12" actId="47"/>
        <pc:sldMkLst>
          <pc:docMk/>
          <pc:sldMk cId="2729132757" sldId="269"/>
        </pc:sldMkLst>
      </pc:sldChg>
      <pc:sldChg chg="del">
        <pc:chgData name="Michaela Wickes" userId="fe03f715-0160-489a-a6b1-d8da78a54db8" providerId="ADAL" clId="{0C8985F7-028D-41F9-8775-F851BBFB3961}" dt="2026-01-30T09:28:18.321" v="18" actId="47"/>
        <pc:sldMkLst>
          <pc:docMk/>
          <pc:sldMk cId="1607180587" sldId="270"/>
        </pc:sldMkLst>
      </pc:sldChg>
      <pc:sldChg chg="del">
        <pc:chgData name="Michaela Wickes" userId="fe03f715-0160-489a-a6b1-d8da78a54db8" providerId="ADAL" clId="{0C8985F7-028D-41F9-8775-F851BBFB3961}" dt="2026-01-30T09:28:15.430" v="13" actId="47"/>
        <pc:sldMkLst>
          <pc:docMk/>
          <pc:sldMk cId="435448526" sldId="271"/>
        </pc:sldMkLst>
      </pc:sldChg>
      <pc:sldChg chg="del">
        <pc:chgData name="Michaela Wickes" userId="fe03f715-0160-489a-a6b1-d8da78a54db8" providerId="ADAL" clId="{0C8985F7-028D-41F9-8775-F851BBFB3961}" dt="2026-01-30T09:28:15.967" v="14" actId="47"/>
        <pc:sldMkLst>
          <pc:docMk/>
          <pc:sldMk cId="125455085" sldId="272"/>
        </pc:sldMkLst>
      </pc:sldChg>
      <pc:sldChg chg="del">
        <pc:chgData name="Michaela Wickes" userId="fe03f715-0160-489a-a6b1-d8da78a54db8" providerId="ADAL" clId="{0C8985F7-028D-41F9-8775-F851BBFB3961}" dt="2026-01-30T09:28:16.443" v="15" actId="47"/>
        <pc:sldMkLst>
          <pc:docMk/>
          <pc:sldMk cId="75300749" sldId="273"/>
        </pc:sldMkLst>
      </pc:sldChg>
      <pc:sldChg chg="del">
        <pc:chgData name="Michaela Wickes" userId="fe03f715-0160-489a-a6b1-d8da78a54db8" providerId="ADAL" clId="{0C8985F7-028D-41F9-8775-F851BBFB3961}" dt="2026-01-30T09:28:09.100" v="3" actId="47"/>
        <pc:sldMkLst>
          <pc:docMk/>
          <pc:sldMk cId="4117236723" sldId="274"/>
        </pc:sldMkLst>
      </pc:sldChg>
      <pc:sldChg chg="del">
        <pc:chgData name="Michaela Wickes" userId="fe03f715-0160-489a-a6b1-d8da78a54db8" providerId="ADAL" clId="{0C8985F7-028D-41F9-8775-F851BBFB3961}" dt="2026-01-30T09:28:53.371" v="83" actId="47"/>
        <pc:sldMkLst>
          <pc:docMk/>
          <pc:sldMk cId="3425115370" sldId="275"/>
        </pc:sldMkLst>
      </pc:sldChg>
      <pc:sldChg chg="del">
        <pc:chgData name="Michaela Wickes" userId="fe03f715-0160-489a-a6b1-d8da78a54db8" providerId="ADAL" clId="{0C8985F7-028D-41F9-8775-F851BBFB3961}" dt="2026-01-30T09:29:09.511" v="87" actId="47"/>
        <pc:sldMkLst>
          <pc:docMk/>
          <pc:sldMk cId="3570713627" sldId="276"/>
        </pc:sldMkLst>
      </pc:sldChg>
      <pc:sldChg chg="del">
        <pc:chgData name="Michaela Wickes" userId="fe03f715-0160-489a-a6b1-d8da78a54db8" providerId="ADAL" clId="{0C8985F7-028D-41F9-8775-F851BBFB3961}" dt="2026-01-30T09:30:23.093" v="92" actId="47"/>
        <pc:sldMkLst>
          <pc:docMk/>
          <pc:sldMk cId="2333705185" sldId="277"/>
        </pc:sldMkLst>
      </pc:sldChg>
      <pc:sldChg chg="del">
        <pc:chgData name="Michaela Wickes" userId="fe03f715-0160-489a-a6b1-d8da78a54db8" providerId="ADAL" clId="{0C8985F7-028D-41F9-8775-F851BBFB3961}" dt="2026-01-30T09:31:30.639" v="95" actId="47"/>
        <pc:sldMkLst>
          <pc:docMk/>
          <pc:sldMk cId="396868314" sldId="278"/>
        </pc:sldMkLst>
      </pc:sldChg>
      <pc:sldChg chg="add del">
        <pc:chgData name="Michaela Wickes" userId="fe03f715-0160-489a-a6b1-d8da78a54db8" providerId="ADAL" clId="{0C8985F7-028D-41F9-8775-F851BBFB3961}" dt="2026-01-30T09:32:48.860" v="98" actId="47"/>
        <pc:sldMkLst>
          <pc:docMk/>
          <pc:sldMk cId="2589864469" sldId="279"/>
        </pc:sldMkLst>
      </pc:sldChg>
      <pc:sldChg chg="del">
        <pc:chgData name="Michaela Wickes" userId="fe03f715-0160-489a-a6b1-d8da78a54db8" providerId="ADAL" clId="{0C8985F7-028D-41F9-8775-F851BBFB3961}" dt="2026-01-30T09:29:24.187" v="88" actId="47"/>
        <pc:sldMkLst>
          <pc:docMk/>
          <pc:sldMk cId="3282523018" sldId="280"/>
        </pc:sldMkLst>
      </pc:sldChg>
      <pc:sldChg chg="del">
        <pc:chgData name="Michaela Wickes" userId="fe03f715-0160-489a-a6b1-d8da78a54db8" providerId="ADAL" clId="{0C8985F7-028D-41F9-8775-F851BBFB3961}" dt="2026-01-30T09:28:54.125" v="84" actId="47"/>
        <pc:sldMkLst>
          <pc:docMk/>
          <pc:sldMk cId="2653267000" sldId="281"/>
        </pc:sldMkLst>
      </pc:sldChg>
      <pc:sldChg chg="delSp del mod">
        <pc:chgData name="Michaela Wickes" userId="fe03f715-0160-489a-a6b1-d8da78a54db8" providerId="ADAL" clId="{0C8985F7-028D-41F9-8775-F851BBFB3961}" dt="2026-01-30T09:32:49.198" v="99" actId="47"/>
        <pc:sldMkLst>
          <pc:docMk/>
          <pc:sldMk cId="3728451356" sldId="283"/>
        </pc:sldMkLst>
        <pc:spChg chg="del">
          <ac:chgData name="Michaela Wickes" userId="fe03f715-0160-489a-a6b1-d8da78a54db8" providerId="ADAL" clId="{0C8985F7-028D-41F9-8775-F851BBFB3961}" dt="2026-01-30T09:30:31.705" v="93" actId="478"/>
          <ac:spMkLst>
            <pc:docMk/>
            <pc:sldMk cId="3728451356" sldId="283"/>
            <ac:spMk id="6" creationId="{00000000-0000-0000-0000-000000000000}"/>
          </ac:spMkLst>
        </pc:spChg>
        <pc:spChg chg="del">
          <ac:chgData name="Michaela Wickes" userId="fe03f715-0160-489a-a6b1-d8da78a54db8" providerId="ADAL" clId="{0C8985F7-028D-41F9-8775-F851BBFB3961}" dt="2026-01-30T09:30:33.833" v="94" actId="478"/>
          <ac:spMkLst>
            <pc:docMk/>
            <pc:sldMk cId="3728451356" sldId="283"/>
            <ac:spMk id="7" creationId="{00000000-0000-0000-0000-000000000000}"/>
          </ac:spMkLst>
        </pc:spChg>
      </pc:sldChg>
      <pc:sldChg chg="del">
        <pc:chgData name="Michaela Wickes" userId="fe03f715-0160-489a-a6b1-d8da78a54db8" providerId="ADAL" clId="{0C8985F7-028D-41F9-8775-F851BBFB3961}" dt="2026-01-30T09:30:17.791" v="91" actId="47"/>
        <pc:sldMkLst>
          <pc:docMk/>
          <pc:sldMk cId="3139914858" sldId="284"/>
        </pc:sldMkLst>
      </pc:sldChg>
      <pc:sldChg chg="delSp modSp del mod">
        <pc:chgData name="Michaela Wickes" userId="fe03f715-0160-489a-a6b1-d8da78a54db8" providerId="ADAL" clId="{0C8985F7-028D-41F9-8775-F851BBFB3961}" dt="2026-01-30T09:32:49.817" v="100" actId="47"/>
        <pc:sldMkLst>
          <pc:docMk/>
          <pc:sldMk cId="757015021" sldId="285"/>
        </pc:sldMkLst>
        <pc:spChg chg="mod">
          <ac:chgData name="Michaela Wickes" userId="fe03f715-0160-489a-a6b1-d8da78a54db8" providerId="ADAL" clId="{0C8985F7-028D-41F9-8775-F851BBFB3961}" dt="2026-01-30T09:32:17.209" v="97" actId="20577"/>
          <ac:spMkLst>
            <pc:docMk/>
            <pc:sldMk cId="757015021" sldId="285"/>
            <ac:spMk id="5" creationId="{00000000-0000-0000-0000-000000000000}"/>
          </ac:spMkLst>
        </pc:spChg>
        <pc:spChg chg="del">
          <ac:chgData name="Michaela Wickes" userId="fe03f715-0160-489a-a6b1-d8da78a54db8" providerId="ADAL" clId="{0C8985F7-028D-41F9-8775-F851BBFB3961}" dt="2026-01-30T09:32:10.684" v="96" actId="478"/>
          <ac:spMkLst>
            <pc:docMk/>
            <pc:sldMk cId="757015021" sldId="285"/>
            <ac:spMk id="8" creationId="{00000000-0000-0000-0000-000000000000}"/>
          </ac:spMkLst>
        </pc:spChg>
      </pc:sldChg>
      <pc:sldChg chg="del">
        <pc:chgData name="Michaela Wickes" userId="fe03f715-0160-489a-a6b1-d8da78a54db8" providerId="ADAL" clId="{0C8985F7-028D-41F9-8775-F851BBFB3961}" dt="2026-01-30T09:32:50.491" v="102" actId="47"/>
        <pc:sldMkLst>
          <pc:docMk/>
          <pc:sldMk cId="2371989482" sldId="286"/>
        </pc:sldMkLst>
      </pc:sldChg>
      <pc:sldChg chg="del">
        <pc:chgData name="Michaela Wickes" userId="fe03f715-0160-489a-a6b1-d8da78a54db8" providerId="ADAL" clId="{0C8985F7-028D-41F9-8775-F851BBFB3961}" dt="2026-01-30T09:30:12.453" v="89" actId="47"/>
        <pc:sldMkLst>
          <pc:docMk/>
          <pc:sldMk cId="2816358069" sldId="287"/>
        </pc:sldMkLst>
      </pc:sldChg>
      <pc:sldChg chg="del">
        <pc:chgData name="Michaela Wickes" userId="fe03f715-0160-489a-a6b1-d8da78a54db8" providerId="ADAL" clId="{0C8985F7-028D-41F9-8775-F851BBFB3961}" dt="2026-01-30T09:30:15.302" v="90" actId="47"/>
        <pc:sldMkLst>
          <pc:docMk/>
          <pc:sldMk cId="4272721128" sldId="288"/>
        </pc:sldMkLst>
      </pc:sldChg>
      <pc:sldChg chg="del">
        <pc:chgData name="Michaela Wickes" userId="fe03f715-0160-489a-a6b1-d8da78a54db8" providerId="ADAL" clId="{0C8985F7-028D-41F9-8775-F851BBFB3961}" dt="2026-01-30T09:28:18.871" v="19" actId="47"/>
        <pc:sldMkLst>
          <pc:docMk/>
          <pc:sldMk cId="1916382987" sldId="289"/>
        </pc:sldMkLst>
      </pc:sldChg>
      <pc:sldChg chg="del">
        <pc:chgData name="Michaela Wickes" userId="fe03f715-0160-489a-a6b1-d8da78a54db8" providerId="ADAL" clId="{0C8985F7-028D-41F9-8775-F851BBFB3961}" dt="2026-01-30T09:28:16.935" v="16" actId="47"/>
        <pc:sldMkLst>
          <pc:docMk/>
          <pc:sldMk cId="183395474" sldId="290"/>
        </pc:sldMkLst>
      </pc:sldChg>
      <pc:sldChg chg="del">
        <pc:chgData name="Michaela Wickes" userId="fe03f715-0160-489a-a6b1-d8da78a54db8" providerId="ADAL" clId="{0C8985F7-028D-41F9-8775-F851BBFB3961}" dt="2026-01-30T09:28:17.753" v="17" actId="47"/>
        <pc:sldMkLst>
          <pc:docMk/>
          <pc:sldMk cId="4055854209" sldId="291"/>
        </pc:sldMkLst>
      </pc:sldChg>
      <pc:sldChg chg="del">
        <pc:chgData name="Michaela Wickes" userId="fe03f715-0160-489a-a6b1-d8da78a54db8" providerId="ADAL" clId="{0C8985F7-028D-41F9-8775-F851BBFB3961}" dt="2026-01-30T09:28:03.527" v="0" actId="47"/>
        <pc:sldMkLst>
          <pc:docMk/>
          <pc:sldMk cId="3361293544" sldId="292"/>
        </pc:sldMkLst>
      </pc:sldChg>
      <pc:sldChg chg="del">
        <pc:chgData name="Michaela Wickes" userId="fe03f715-0160-489a-a6b1-d8da78a54db8" providerId="ADAL" clId="{0C8985F7-028D-41F9-8775-F851BBFB3961}" dt="2026-01-30T09:32:50.109" v="101" actId="47"/>
        <pc:sldMkLst>
          <pc:docMk/>
          <pc:sldMk cId="364715319" sldId="29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5979B-979C-487A-BEA8-86730B6D030F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50178-DD87-49A8-84C0-7020C1B153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978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6956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69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498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09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4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48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470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2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444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170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2574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DA47F-33FA-4F38-B6A4-59CDEFB772A4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F2A2-A3B7-41D8-A85E-59A3836F5A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4336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86929" y="196948"/>
            <a:ext cx="7188591" cy="81592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OCR JEKYLL AND HYDE</a:t>
            </a:r>
          </a:p>
        </p:txBody>
      </p:sp>
      <p:sp>
        <p:nvSpPr>
          <p:cNvPr id="5" name="Rectangle 4"/>
          <p:cNvSpPr/>
          <p:nvPr/>
        </p:nvSpPr>
        <p:spPr>
          <a:xfrm>
            <a:off x="5085470" y="1153551"/>
            <a:ext cx="2391508" cy="41968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Important Reminders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4158510" y="1881051"/>
            <a:ext cx="4245428" cy="346818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This paper will take 2 hours.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You are answering the extract question.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Mark out of 40 (36 marks for content and 4 marks for SPAG)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957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86929" y="196948"/>
            <a:ext cx="7188591" cy="81592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OCR JEKYLL AND HYDE </a:t>
            </a:r>
          </a:p>
        </p:txBody>
      </p:sp>
      <p:sp>
        <p:nvSpPr>
          <p:cNvPr id="5" name="Rectangle 4"/>
          <p:cNvSpPr/>
          <p:nvPr/>
        </p:nvSpPr>
        <p:spPr>
          <a:xfrm>
            <a:off x="5085470" y="1153551"/>
            <a:ext cx="2391508" cy="41968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How to be successful</a:t>
            </a:r>
          </a:p>
        </p:txBody>
      </p:sp>
      <p:sp>
        <p:nvSpPr>
          <p:cNvPr id="6" name="Rectangle 5"/>
          <p:cNvSpPr/>
          <p:nvPr/>
        </p:nvSpPr>
        <p:spPr>
          <a:xfrm>
            <a:off x="448658" y="2103120"/>
            <a:ext cx="4245428" cy="412786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Spend time annotating the extract for: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Language techniques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Structure techniques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Links to the Gothic genre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Links to the Mystery genre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Links to the Victorian era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85470" y="2360022"/>
            <a:ext cx="6801730" cy="329619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Link to other moments in the novella that are similar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Think about themes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What wider messages is Stevenson trying to make? What is he commenting on ‘big picture’ </a:t>
            </a:r>
          </a:p>
          <a:p>
            <a:pPr algn="ctr"/>
            <a:endParaRPr lang="en-GB" sz="2000" dirty="0">
              <a:solidFill>
                <a:schemeClr val="tx1"/>
              </a:solidFill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What, how, why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7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1708</TotalTime>
  <Words>105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Downham Market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Parkinson</dc:creator>
  <cp:lastModifiedBy>Michaela Wickes</cp:lastModifiedBy>
  <cp:revision>56</cp:revision>
  <dcterms:created xsi:type="dcterms:W3CDTF">2022-02-22T16:38:00Z</dcterms:created>
  <dcterms:modified xsi:type="dcterms:W3CDTF">2026-01-30T09:32:58Z</dcterms:modified>
</cp:coreProperties>
</file>