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12AB2-3BA9-D3F4-622E-02FBE06FD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0A5419-8A32-CCEE-DBC7-844F9F2AC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CD0D6-A58D-67EF-76F8-95CAD6B5A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A74C8-120D-4EA9-801F-0AAAC765973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62CA0-F24F-E6EA-9C59-B82E32DC2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2A714-8FB8-08B3-66EC-AEC0D9901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2BC0-126C-4B28-A308-B01B40007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95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9223E-E3CA-8D30-0D39-E06B2612F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67F3A5-A388-8109-EF12-80E7ADDAA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D04A0-4400-292B-4164-89CEC18A0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A74C8-120D-4EA9-801F-0AAAC765973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318ED-0F93-C441-8CB2-438A285DC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E7617-27AF-B525-B961-F9360C143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2BC0-126C-4B28-A308-B01B40007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31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55F2B9-CA33-5599-48D7-BBF10BF6C5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6262BE-4897-2D97-5580-D03C3B175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64095-2F9D-7E2C-DE0F-17C3CE886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A74C8-120D-4EA9-801F-0AAAC765973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409AD-FA76-5A0E-5D63-EAE52F7B8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DD73D-F6AE-913E-D2C9-D269A3CC7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2BC0-126C-4B28-A308-B01B40007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514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707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D23F2-8129-EDED-E26F-DA6036CD9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4205E-5048-23BF-9C12-B210A1A22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DDB35-39FE-D172-C72D-1571CA589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A74C8-120D-4EA9-801F-0AAAC765973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2D91C-7BAB-9649-4973-F2EEE7BC5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A6855-5EF1-2368-4E2E-B3D36E88E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2BC0-126C-4B28-A308-B01B40007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33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6EBF1-8916-E864-DDB9-6ED60CB22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07340-1A40-A282-63E5-1C3AB1CF4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135EF-4E38-A81E-A4F3-524486FF7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A74C8-120D-4EA9-801F-0AAAC765973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89A26-A706-BE29-9448-1CFD92282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A69F8-E00A-996F-9553-D23F9474D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2BC0-126C-4B28-A308-B01B40007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23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89B5D-E651-D0C1-46A4-8DF0CC127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01492-A695-4CD4-89D7-341FB750B7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D10F1-304B-A3CF-EFDF-3F3837A83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A9235-3931-5729-B336-9983070EE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A74C8-120D-4EA9-801F-0AAAC765973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E30F0-0031-5FF5-E97B-53011A986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C6C5C-39E2-A07B-BD06-3F8F5E790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2BC0-126C-4B28-A308-B01B40007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14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656C9-7488-1C34-CBE8-324D4EC35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9679B-522C-437F-903E-7CBA87ACF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553ED-751F-F26F-A159-CAEB7E5A9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4B3F1B-21D1-1145-B20C-3335541D45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79DEB4-DD93-4114-74CC-D037AD27C1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047E7D-031A-07B6-2007-32823113A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A74C8-120D-4EA9-801F-0AAAC765973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E27563-0233-DDA0-3745-C5843B881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28965-B166-AD72-9DBB-80FE98ABA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2BC0-126C-4B28-A308-B01B40007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261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63CA8-EA21-5C88-DC72-8CA408534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029E71-3D8F-F115-0D70-28889F4F8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A74C8-120D-4EA9-801F-0AAAC765973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B7265-22B2-3387-9F03-5CA0896E6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D490B9-D6A6-B9D1-CCC2-AB5745D5D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2BC0-126C-4B28-A308-B01B40007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90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D31935-CFBE-455F-2849-7D6AF3709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A74C8-120D-4EA9-801F-0AAAC765973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F176A2-0CB8-700C-F972-3E6F75BFD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EEB302-3B0B-7BE6-11CB-B9468A048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2BC0-126C-4B28-A308-B01B40007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67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2F39B-A76C-0FBD-9C59-53740F220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48A77-B7B8-99CB-1C8D-D8FB8512A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2C1DF2-1FFD-D14E-A4AD-1FE2939B6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9B5359-15FA-F184-8D28-44315F6DD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A74C8-120D-4EA9-801F-0AAAC765973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0E3E99-8179-41C5-E444-397299A90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0BF7C1-37B1-A84F-53C0-18CB0E48C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2BC0-126C-4B28-A308-B01B40007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24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F1262-E54D-1A5A-FE8B-2AC750FAF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644B69-BAAB-F187-3A54-4C7973F554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FE5A29-F722-554E-C1C1-0534C453F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9878D-0B61-D984-A7B4-8C3C17A65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A74C8-120D-4EA9-801F-0AAAC765973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47E586-186E-CF39-7DDA-872D8D049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215DF-4F81-01B7-87DF-E9C862D66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2BC0-126C-4B28-A308-B01B40007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CE490A-34B3-1BD1-532D-0CA318E3C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21A0F-B6E3-00CC-EDE5-1D32C266E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0565E-4ED8-88E1-A8D3-0E2A70496C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5A74C8-120D-4EA9-801F-0AAAC765973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65A4C-7666-B256-CB65-9DD31974B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75597-713E-67DC-25E9-340143F91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A02BC0-126C-4B28-A308-B01B40007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09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hh2gwx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YEAR 9 (starting Year 10) French  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099116" y="1373981"/>
            <a:ext cx="10273394" cy="46166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4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Task</a:t>
            </a:r>
            <a:endParaRPr lang="en-GB" sz="14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 marL="285750" indent="-285750">
              <a:buFont typeface="Arial" panose="020F0302020204030204"/>
              <a:buChar char="•"/>
              <a:defRPr/>
            </a:pPr>
            <a:r>
              <a:rPr lang="en-GB" sz="14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My Summer in Photos; take 5–10 photographs during your summer that represent your holiday, hobbies, family time, sports, places visited, or favourite moments. Create a presentation, poster, or collage and write a French caption and at least 5 sentences for each photo.</a:t>
            </a:r>
          </a:p>
          <a:p>
            <a:pPr marL="285750" indent="-285750">
              <a:buFont typeface="Arial" panose="020F0302020204030204"/>
              <a:buChar char="•"/>
              <a:defRPr/>
            </a:pPr>
            <a:endParaRPr lang="en-GB" sz="14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 marL="285750" indent="-285750">
              <a:buFont typeface="Arial" panose="020F0302020204030204"/>
              <a:buChar char="•"/>
              <a:defRPr/>
            </a:pPr>
            <a:r>
              <a:rPr lang="en-US" sz="14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French Through Film or TV; Watch a French-language film, series, or several episodes of a French TV </a:t>
            </a:r>
            <a:r>
              <a:rPr lang="en-US" sz="1400" err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programme</a:t>
            </a:r>
            <a:r>
              <a:rPr lang="en-US" sz="14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 (with subtitles if needed).Create a one-page review in English and French including: Title of the film/show, names of at least 3 characters,  short summary (50–100 words), 10 new French words or phrases you learned.</a:t>
            </a:r>
          </a:p>
          <a:p>
            <a:pPr>
              <a:defRPr/>
            </a:pPr>
            <a:endParaRPr lang="en-US" sz="14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 marL="285750" indent="-285750">
              <a:buFont typeface="Arial" panose="020F0302020204030204"/>
              <a:buChar char="•"/>
              <a:defRPr/>
            </a:pPr>
            <a:r>
              <a:rPr lang="en-GB" sz="14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Write one paragraph for each theme. Include: Past, Present &amp; Future Tenses, Opinions &amp; Reasons, Complex/Flashy Grammar. Themes: Free-time activities, celebrations, festivals &amp; your favourite celebrity, Holidays, media (TV, films &amp; social media), technology, where you live &amp; protecting the environment.</a:t>
            </a:r>
          </a:p>
          <a:p>
            <a:pPr marL="285750" indent="-285750">
              <a:buFont typeface="Arial" panose="020F0302020204030204"/>
              <a:buChar char="•"/>
              <a:defRPr/>
            </a:pPr>
            <a:endParaRPr lang="en-GB" sz="14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 marL="285750" indent="-285750">
              <a:buFont typeface="Arial" panose="020F0302020204030204"/>
              <a:buChar char="•"/>
              <a:defRPr/>
            </a:pPr>
            <a:r>
              <a:rPr lang="en-US" sz="1400">
                <a:solidFill>
                  <a:prstClr val="black"/>
                </a:solidFill>
                <a:highlight>
                  <a:srgbClr val="FFFFFF"/>
                </a:highlight>
                <a:latin typeface="Tahoma"/>
                <a:ea typeface="Tahoma"/>
                <a:cs typeface="Tahoma"/>
              </a:rPr>
              <a:t>Achieve a 15 day streak of Duolingo (take a screenshot and show your teacher)</a:t>
            </a:r>
            <a:endParaRPr lang="en-GB" sz="14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 marL="285750" indent="-285750">
              <a:buFont typeface="Arial" panose="020F0302020204030204"/>
              <a:buChar char="•"/>
              <a:defRPr/>
            </a:pPr>
            <a:endParaRPr lang="en-GB" sz="140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r>
              <a:rPr lang="en-GB" sz="14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Resources required </a:t>
            </a:r>
            <a:endParaRPr lang="en-GB" sz="14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>
              <a:defRPr/>
            </a:pPr>
            <a:r>
              <a:rPr lang="en-GB" sz="14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Camera phone, tablet, or camera, Poster paper or presentation software (PowerPoint, Google Slides, Canva)</a:t>
            </a:r>
            <a:endParaRPr lang="en-US" sz="14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>
              <a:defRPr/>
            </a:pPr>
            <a:r>
              <a:rPr lang="en-GB" sz="14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Where to find support </a:t>
            </a:r>
            <a:endParaRPr lang="en-GB" sz="14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>
              <a:defRPr/>
            </a:pPr>
            <a:r>
              <a:rPr lang="en-GB" sz="1400">
                <a:solidFill>
                  <a:prstClr val="black"/>
                </a:solidFill>
                <a:latin typeface="Tahoma"/>
                <a:ea typeface="Tahoma"/>
                <a:cs typeface="Tahom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https://www.bbc.co.uk/bitesize/topics/zhh2gwx</a:t>
            </a:r>
            <a:endParaRPr lang="en-GB" sz="1400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>
              <a:defRPr/>
            </a:pPr>
            <a:endParaRPr lang="en-GB" sz="280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633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0E1E67B-4474-4B34-A39B-787A16EFD301}"/>
</file>

<file path=customXml/itemProps2.xml><?xml version="1.0" encoding="utf-8"?>
<ds:datastoreItem xmlns:ds="http://schemas.openxmlformats.org/officeDocument/2006/customXml" ds:itemID="{2183AEB3-B458-4365-88E9-ED95A5631E5A}"/>
</file>

<file path=customXml/itemProps3.xml><?xml version="1.0" encoding="utf-8"?>
<ds:datastoreItem xmlns:ds="http://schemas.openxmlformats.org/officeDocument/2006/customXml" ds:itemID="{EC905F8A-9971-45EF-A99D-DC5115195A4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244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YEAR 9 (starting Year 10) French  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Cowan</dc:creator>
  <cp:lastModifiedBy>Julie Cowan</cp:lastModifiedBy>
  <cp:revision>1</cp:revision>
  <dcterms:created xsi:type="dcterms:W3CDTF">2026-06-24T14:44:57Z</dcterms:created>
  <dcterms:modified xsi:type="dcterms:W3CDTF">2026-06-24T14:45:16Z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