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580" r:id="rId3"/>
    <p:sldId id="584" r:id="rId4"/>
    <p:sldId id="582" r:id="rId5"/>
    <p:sldId id="583" r:id="rId6"/>
    <p:sldId id="585" r:id="rId7"/>
    <p:sldId id="587" r:id="rId8"/>
    <p:sldId id="586" r:id="rId9"/>
    <p:sldId id="588" r:id="rId10"/>
    <p:sldId id="58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8DA35-CE9E-94D5-1284-52C50748C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C2924B-05A7-72B1-FBA0-5950C630F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08223-6E1D-0A2B-382C-EDFE0BAB7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D3C3-D2BD-4E22-B7DC-78D071E0DA13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0B2C-63C8-CFC1-A9D1-B4FA465E8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FE7D5-53C0-4F46-AD25-4C570D32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1811-39D1-4672-B750-E84AE74D6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73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5ACBC-0F1D-0ABD-79E9-BDC58D67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AA0A3-AA4A-5068-E276-3B75C0695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3321F-0D5A-7ADC-09A0-E6C66CDEB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D3C3-D2BD-4E22-B7DC-78D071E0DA13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25667-C25C-39E0-173F-9FA472219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9AB54-6E8D-4959-9B32-BC90D360F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1811-39D1-4672-B750-E84AE74D6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63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C2DE4C-6BD7-8A8A-6C58-3C9A782FC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205673-4F8E-C599-0C0E-90049AD41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93B60-4E0D-27C4-66B9-241DC9B7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D3C3-D2BD-4E22-B7DC-78D071E0DA13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0EB9F-AA12-BCE3-C93D-55E5652A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8789-7863-E6E7-D899-D628633B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1811-39D1-4672-B750-E84AE74D6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102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14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48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209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01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013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862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908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4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E8FAC-12A0-04FD-194D-625E2D358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CEF7F-0B31-BCFA-FF10-7C4891206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B6F43-D0AD-F8AD-3591-63B0436A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D3C3-D2BD-4E22-B7DC-78D071E0DA13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81011-BA2F-3D6A-E08B-88CEEF978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DB368-AE4C-F3A7-FD25-C76574D1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1811-39D1-4672-B750-E84AE74D6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732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833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425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229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CE1E7D9-B2FA-F53D-2CA1-8848DE685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-9235"/>
            <a:ext cx="11087100" cy="877454"/>
          </a:xfrm>
          <a:solidFill>
            <a:srgbClr val="FFC000"/>
          </a:solidFill>
        </p:spPr>
        <p:txBody>
          <a:bodyPr/>
          <a:lstStyle>
            <a:lvl1pPr algn="ctr"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C40DA6-A232-5EE4-880C-B6AB91174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062182"/>
            <a:ext cx="10991850" cy="5691043"/>
          </a:xfrm>
        </p:spPr>
        <p:txBody>
          <a:bodyPr>
            <a:normAutofit/>
          </a:bodyPr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2" descr="H:\AHT\DownMarket logo CMYK.jpg">
            <a:extLst>
              <a:ext uri="{FF2B5EF4-FFF2-40B4-BE49-F238E27FC236}">
                <a16:creationId xmlns:a16="http://schemas.microsoft.com/office/drawing/2014/main" id="{6AA98106-28CC-ECE1-2C30-7B27C09748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4" t="14194" r="14043" b="9419"/>
          <a:stretch/>
        </p:blipFill>
        <p:spPr bwMode="auto">
          <a:xfrm>
            <a:off x="43761" y="18632"/>
            <a:ext cx="848908" cy="129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31AED5D-34B2-498B-B601-5F691CB66364}"/>
              </a:ext>
            </a:extLst>
          </p:cNvPr>
          <p:cNvSpPr/>
          <p:nvPr userDrawn="1"/>
        </p:nvSpPr>
        <p:spPr>
          <a:xfrm>
            <a:off x="445591" y="4178141"/>
            <a:ext cx="266700" cy="2700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27B0EA-2FC8-354E-A712-134F8BE8535C}"/>
              </a:ext>
            </a:extLst>
          </p:cNvPr>
          <p:cNvSpPr/>
          <p:nvPr userDrawn="1"/>
        </p:nvSpPr>
        <p:spPr>
          <a:xfrm>
            <a:off x="77876" y="4178141"/>
            <a:ext cx="171450" cy="2700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238A8F-74BD-0C63-70F4-25BA5B69F9CF}"/>
              </a:ext>
            </a:extLst>
          </p:cNvPr>
          <p:cNvSpPr/>
          <p:nvPr userDrawn="1"/>
        </p:nvSpPr>
        <p:spPr>
          <a:xfrm>
            <a:off x="306476" y="4178141"/>
            <a:ext cx="72000" cy="270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77B27C-8B42-EB0F-9092-9F74584CD16C}"/>
              </a:ext>
            </a:extLst>
          </p:cNvPr>
          <p:cNvSpPr/>
          <p:nvPr userDrawn="1"/>
        </p:nvSpPr>
        <p:spPr>
          <a:xfrm>
            <a:off x="799676" y="4178141"/>
            <a:ext cx="72000" cy="270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94D626F2-CEA3-8D66-C2DD-00143C8B3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887" b="-886"/>
          <a:stretch/>
        </p:blipFill>
        <p:spPr>
          <a:xfrm>
            <a:off x="176352" y="3476206"/>
            <a:ext cx="704426" cy="664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D264AB-C69E-8245-FE2E-385A5AD1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6" t="36893" r="44057" b="36784"/>
          <a:stretch/>
        </p:blipFill>
        <p:spPr>
          <a:xfrm>
            <a:off x="-1471" y="2187314"/>
            <a:ext cx="894140" cy="417905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726115-461B-7152-7D42-FA22BF3EF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4" t="28375" r="15849" b="28567"/>
          <a:stretch/>
        </p:blipFill>
        <p:spPr>
          <a:xfrm>
            <a:off x="43761" y="1307524"/>
            <a:ext cx="889644" cy="969494"/>
          </a:xfrm>
          <a:prstGeom prst="rect">
            <a:avLst/>
          </a:prstGeom>
        </p:spPr>
      </p:pic>
      <p:pic>
        <p:nvPicPr>
          <p:cNvPr id="16" name="Picture 15" descr="\\dma-fs-staff01\users$\MED\AHT\Images of DMA\House Logos\5 Houses\DMA DNA 5-B - trans.png">
            <a:extLst>
              <a:ext uri="{FF2B5EF4-FFF2-40B4-BE49-F238E27FC236}">
                <a16:creationId xmlns:a16="http://schemas.microsoft.com/office/drawing/2014/main" id="{6C5366E1-6200-19B1-2290-77A946424076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9" y="2631519"/>
            <a:ext cx="811232" cy="806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03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917BB-B04A-5C3C-68F4-E33F383B8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EBE6D-4D66-1DAA-EB20-F80D832D0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A5F0F-2ED4-C54A-A463-8B25F731E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D3C3-D2BD-4E22-B7DC-78D071E0DA13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D5822-8385-CE70-F7D1-FDCE43E69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89A63-EBA3-0FA9-5CEB-2B944421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1811-39D1-4672-B750-E84AE74D6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55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A2C65-466B-ACA7-FD4E-BB15AAD23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5579A-6000-5FD8-8B4E-BDC70F054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5C365-F262-C6A3-1599-E90142E0F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756DD-D5BC-6A2C-1C99-60BD43D93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D3C3-D2BD-4E22-B7DC-78D071E0DA13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8898C-67BC-F273-72B3-B24B32A9E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A03FF-7C84-5F2E-DBC2-5944C4A8F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1811-39D1-4672-B750-E84AE74D6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56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618AD-7EB2-A790-5358-C3229F81E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60E6C-FD34-7C05-A833-16BD9956A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E771F-2629-5C30-085A-EF61889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3B828-E0D2-B80C-DC11-71933310A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AA5FC5-9C0E-EBE6-31AF-9573276475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A8AC64-0DBC-9D54-5EFA-2ED6E349D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D3C3-D2BD-4E22-B7DC-78D071E0DA13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DACAF-385B-68CB-F185-2A2FEDE66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76A388-B6C1-0CC0-0F99-63CF7120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1811-39D1-4672-B750-E84AE74D6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1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2DED-C2C7-6F02-ABE9-18A21DCAC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5B22F0-379F-016E-F8A2-9503E321D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D3C3-D2BD-4E22-B7DC-78D071E0DA13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510BFF-E7F8-0E39-D46C-9BC948A7A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B0487-A8E6-9082-2255-FD4C3B64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1811-39D1-4672-B750-E84AE74D6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63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45767-E283-C054-6CDD-BC10FA3C6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D3C3-D2BD-4E22-B7DC-78D071E0DA13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C97088-6179-72E7-BF88-D85B6B311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9335E-690A-4D72-7739-694ED623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1811-39D1-4672-B750-E84AE74D6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65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738DA-DBDA-CC1B-2596-57FC1BB12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5631E-0BE7-7C52-788D-437167B5B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ECA68-906B-0952-6E08-CF65E9CBF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281D7-A11E-FFAF-B01A-C64D0203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D3C3-D2BD-4E22-B7DC-78D071E0DA13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CDC71-0143-EF76-6121-7DB27CE42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B720E-7326-5F3D-9E01-AF372B8C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1811-39D1-4672-B750-E84AE74D6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93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D1C4-2D99-2D63-9BE6-F513D193A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382A52-B0FB-78F1-07C5-363EB4CDE4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809A7-8FA4-9BA3-2A61-7C368AD57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7216C-394D-BBC8-4148-BF5D608A9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D3C3-D2BD-4E22-B7DC-78D071E0DA13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BF32E-FEA9-4A49-DEC6-357E7E8F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9DCCA2-B86C-7CF8-7C1E-DCE7ADDE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1811-39D1-4672-B750-E84AE74D6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79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253DC1-5ADC-045E-0796-257B97248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DBF42-A555-399A-53B6-17018F51E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0A87B-16F4-0302-83CD-747EDAD35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FD3C3-D2BD-4E22-B7DC-78D071E0DA13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96CCB-A97C-2BCB-BE45-A01E679B3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6FEB1-C62A-B491-FC1A-1C3FB0184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821811-39D1-4672-B750-E84AE74D6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9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06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9mbfRiZ2Bk&amp;list=PL0383FCE1DF004F88" TargetMode="Externa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0FCF1-6B9E-6071-D07E-C39BDF607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A46C-7078-2645-4A24-7646A248131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en-GB" sz="3500">
                <a:latin typeface="Tahoma"/>
                <a:ea typeface="Tahoma"/>
                <a:cs typeface="Tahoma"/>
              </a:rPr>
              <a:t>GCSE Summer Homework</a:t>
            </a:r>
            <a:endParaRPr lang="en-GB" sz="35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B4886-6AD3-86CE-832C-1FBE8037E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899" y="1062182"/>
            <a:ext cx="11087100" cy="575561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  <a:latin typeface="Tahoma"/>
                <a:ea typeface="Tahoma"/>
                <a:cs typeface="Tahoma"/>
              </a:rPr>
              <a:t>You can choose ONE of the following THREE tasks (or complete more than one!)</a:t>
            </a:r>
          </a:p>
          <a:p>
            <a:pPr marL="0" indent="0">
              <a:buNone/>
            </a:pPr>
            <a:endParaRPr lang="en-GB" dirty="0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en-GB" dirty="0">
                <a:latin typeface="Tahoma"/>
                <a:ea typeface="Tahoma"/>
                <a:cs typeface="Tahoma"/>
              </a:rPr>
              <a:t>1. Reading Task – Read Blood Brothers and make clear character notes (complete the attached sheets)</a:t>
            </a:r>
          </a:p>
          <a:p>
            <a:pPr marL="0" indent="0">
              <a:buNone/>
            </a:pPr>
            <a:endParaRPr lang="en-GB" dirty="0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en-GB" dirty="0">
                <a:latin typeface="Tahoma"/>
                <a:ea typeface="Tahoma"/>
                <a:cs typeface="Tahoma"/>
              </a:rPr>
              <a:t>2. Watching task - Watch Blood Brothers or Billy Elliot Live 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Blood Brothers Part 1 – YouTube</a:t>
            </a:r>
            <a:endParaRPr lang="en-GB" dirty="0"/>
          </a:p>
          <a:p>
            <a:pPr marL="0" indent="0">
              <a:buNone/>
            </a:pPr>
            <a:r>
              <a:rPr lang="en-GB" dirty="0">
                <a:latin typeface="Tahoma"/>
                <a:ea typeface="Tahoma"/>
                <a:cs typeface="Tahoma"/>
              </a:rPr>
              <a:t>Billy Elliot Live is available to rent or buy on Amazon</a:t>
            </a:r>
          </a:p>
          <a:p>
            <a:pPr marL="0" indent="0">
              <a:buNone/>
            </a:pPr>
            <a:endParaRPr lang="en-GB" dirty="0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en-GB" dirty="0">
                <a:latin typeface="Tahoma"/>
                <a:ea typeface="Tahoma"/>
                <a:cs typeface="Tahoma"/>
              </a:rPr>
              <a:t>3. Writing task (Y9 into 10) – Write a three page (min) script starting with the line: “I can’t believe they did it”</a:t>
            </a:r>
          </a:p>
          <a:p>
            <a:pPr marL="0" indent="0">
              <a:buNone/>
            </a:pPr>
            <a:r>
              <a:rPr lang="en-GB" dirty="0">
                <a:latin typeface="Tahoma"/>
                <a:ea typeface="Tahoma"/>
                <a:cs typeface="Tahoma"/>
              </a:rPr>
              <a:t>Writing task </a:t>
            </a:r>
            <a:r>
              <a:rPr lang="en-GB">
                <a:latin typeface="Tahoma"/>
                <a:ea typeface="Tahoma"/>
                <a:cs typeface="Tahoma"/>
              </a:rPr>
              <a:t>(Y10 into 11) </a:t>
            </a:r>
            <a:r>
              <a:rPr lang="en-GB" dirty="0">
                <a:latin typeface="Tahoma"/>
                <a:ea typeface="Tahoma"/>
                <a:cs typeface="Tahoma"/>
              </a:rPr>
              <a:t>– Complete all three sections of your Devising Log Books </a:t>
            </a:r>
          </a:p>
          <a:p>
            <a:pPr marL="0" indent="0">
              <a:buNone/>
            </a:pPr>
            <a:endParaRPr lang="en-GB" dirty="0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Evidence of competition must be discussed/shared/demonstrated in the first lesson back after the summer. </a:t>
            </a:r>
            <a:r>
              <a:rPr lang="en-GB" dirty="0">
                <a:solidFill>
                  <a:srgbClr val="FF0000"/>
                </a:solidFill>
              </a:rPr>
              <a:t>The student who completes the best work for each subject will win 30 house points. </a:t>
            </a:r>
          </a:p>
          <a:p>
            <a:pPr marL="0" indent="0">
              <a:buNone/>
            </a:pPr>
            <a:endParaRPr lang="en-GB" dirty="0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en-GB" b="1" dirty="0"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8118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drawing of a child holding a pair of scissors&#10;&#10;AI-generated content may be incorrect.">
            <a:extLst>
              <a:ext uri="{FF2B5EF4-FFF2-40B4-BE49-F238E27FC236}">
                <a16:creationId xmlns:a16="http://schemas.microsoft.com/office/drawing/2014/main" id="{42B040DF-24E7-5059-D56B-FF751C415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30181" y="-1128486"/>
            <a:ext cx="6612325" cy="935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71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with his hands in his pockets&#10;&#10;AI-generated content may be incorrect.">
            <a:extLst>
              <a:ext uri="{FF2B5EF4-FFF2-40B4-BE49-F238E27FC236}">
                <a16:creationId xmlns:a16="http://schemas.microsoft.com/office/drawing/2014/main" id="{032C64F5-D848-B579-CDAA-2973555D6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98695" y="-1084942"/>
            <a:ext cx="6387354" cy="902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84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drawing of a person in a suit&#10;&#10;AI-generated content may be incorrect.">
            <a:extLst>
              <a:ext uri="{FF2B5EF4-FFF2-40B4-BE49-F238E27FC236}">
                <a16:creationId xmlns:a16="http://schemas.microsoft.com/office/drawing/2014/main" id="{37467B2E-2D46-55B4-F9A0-7CAE20848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98695" y="-1084942"/>
            <a:ext cx="6387354" cy="902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71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in a suit&#10;&#10;AI-generated content may be incorrect.">
            <a:extLst>
              <a:ext uri="{FF2B5EF4-FFF2-40B4-BE49-F238E27FC236}">
                <a16:creationId xmlns:a16="http://schemas.microsoft.com/office/drawing/2014/main" id="{7FF8B4B8-33A0-EA33-8D21-54EBAFBA0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58780" y="-1146628"/>
            <a:ext cx="646718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30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person with her hands in her pockets&#10;&#10;AI-generated content may be incorrect.">
            <a:extLst>
              <a:ext uri="{FF2B5EF4-FFF2-40B4-BE49-F238E27FC236}">
                <a16:creationId xmlns:a16="http://schemas.microsoft.com/office/drawing/2014/main" id="{8F4BF0EE-E890-BF63-DEF5-D5651B2A7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28152" y="-1378857"/>
            <a:ext cx="6728440" cy="949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4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illustration of a person holding a mop&#10;&#10;AI-generated content may be incorrect.">
            <a:extLst>
              <a:ext uri="{FF2B5EF4-FFF2-40B4-BE49-F238E27FC236}">
                <a16:creationId xmlns:a16="http://schemas.microsoft.com/office/drawing/2014/main" id="{FE543F5B-D349-09F8-A099-0E8A92D48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31353" y="-1045028"/>
            <a:ext cx="6329297" cy="894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1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in a dress with her hands on her hips&#10;&#10;AI-generated content may be incorrect.">
            <a:extLst>
              <a:ext uri="{FF2B5EF4-FFF2-40B4-BE49-F238E27FC236}">
                <a16:creationId xmlns:a16="http://schemas.microsoft.com/office/drawing/2014/main" id="{F8B353C6-CB57-13BE-9AF8-6F1523F82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28152" y="-1255485"/>
            <a:ext cx="6728440" cy="949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06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with his hands in his pockets&#10;&#10;AI-generated content may be incorrect.">
            <a:extLst>
              <a:ext uri="{FF2B5EF4-FFF2-40B4-BE49-F238E27FC236}">
                <a16:creationId xmlns:a16="http://schemas.microsoft.com/office/drawing/2014/main" id="{CFE7A219-70AD-269E-04AC-BC297D070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07980" y="-1219200"/>
            <a:ext cx="6576040" cy="92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61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B6BE91B87F854EBE5C2AF763DECC31" ma:contentTypeVersion="16" ma:contentTypeDescription="Create a new document." ma:contentTypeScope="" ma:versionID="4d5493534fd18301a4de4101a6bf1690">
  <xsd:schema xmlns:xsd="http://www.w3.org/2001/XMLSchema" xmlns:xs="http://www.w3.org/2001/XMLSchema" xmlns:p="http://schemas.microsoft.com/office/2006/metadata/properties" xmlns:ns2="40ff959c-d626-41cc-a332-fc585a447b2c" xmlns:ns3="5ae5b661-4602-457d-8de3-176202814043" targetNamespace="http://schemas.microsoft.com/office/2006/metadata/properties" ma:root="true" ma:fieldsID="cdf6cb7d103dcb84c7c747b000436b26" ns2:_="" ns3:_="">
    <xsd:import namespace="40ff959c-d626-41cc-a332-fc585a447b2c"/>
    <xsd:import namespace="5ae5b661-4602-457d-8de3-1762028140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ff959c-d626-41cc-a332-fc585a447b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c759e9e-bede-4528-92cc-6ba15c182e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5b661-4602-457d-8de3-1762028140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ff959c-d626-41cc-a332-fc585a447b2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92ACFC-24B4-43B6-A030-DB10D9E75957}"/>
</file>

<file path=customXml/itemProps2.xml><?xml version="1.0" encoding="utf-8"?>
<ds:datastoreItem xmlns:ds="http://schemas.openxmlformats.org/officeDocument/2006/customXml" ds:itemID="{6B5D0BC7-8AA3-479F-9EF0-1107DAFBE396}"/>
</file>

<file path=customXml/itemProps3.xml><?xml version="1.0" encoding="utf-8"?>
<ds:datastoreItem xmlns:ds="http://schemas.openxmlformats.org/officeDocument/2006/customXml" ds:itemID="{E6B7D250-CC3D-4455-95A0-383880AF5A95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150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Tahoma</vt:lpstr>
      <vt:lpstr>Office Theme</vt:lpstr>
      <vt:lpstr>1_office theme</vt:lpstr>
      <vt:lpstr>GCSE Summer Homework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Eastern Learning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Philippa Everett</dc:creator>
  <cp:lastModifiedBy>Charlotte Oram</cp:lastModifiedBy>
  <cp:revision>2</cp:revision>
  <dcterms:created xsi:type="dcterms:W3CDTF">2026-06-25T09:16:45Z</dcterms:created>
  <dcterms:modified xsi:type="dcterms:W3CDTF">2026-06-25T12:00:03Z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0x0101002FB6BE91B87F854EBE5C2AF763DECC31</vt:lpwstr>
  </property>
</Properties>
</file>