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7" r:id="rId5"/>
    <p:sldId id="580" r:id="rId6"/>
    <p:sldId id="58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e Nicholson" userId="0490192e-25a4-48c3-aa3e-32b6fc55ea8d" providerId="ADAL" clId="{79D25C46-A87D-41CE-A104-52E2640C6026}"/>
    <pc:docChg chg="delSld">
      <pc:chgData name="Kate Nicholson" userId="0490192e-25a4-48c3-aa3e-32b6fc55ea8d" providerId="ADAL" clId="{79D25C46-A87D-41CE-A104-52E2640C6026}" dt="2026-06-24T08:09:00.350" v="1" actId="47"/>
      <pc:docMkLst>
        <pc:docMk/>
      </pc:docMkLst>
      <pc:sldChg chg="del">
        <pc:chgData name="Kate Nicholson" userId="0490192e-25a4-48c3-aa3e-32b6fc55ea8d" providerId="ADAL" clId="{79D25C46-A87D-41CE-A104-52E2640C6026}" dt="2026-06-24T08:08:52.712" v="0" actId="47"/>
        <pc:sldMkLst>
          <pc:docMk/>
          <pc:sldMk cId="3073885430" sldId="576"/>
        </pc:sldMkLst>
      </pc:sldChg>
      <pc:sldChg chg="del">
        <pc:chgData name="Kate Nicholson" userId="0490192e-25a4-48c3-aa3e-32b6fc55ea8d" providerId="ADAL" clId="{79D25C46-A87D-41CE-A104-52E2640C6026}" dt="2026-06-24T08:09:00.350" v="1" actId="47"/>
        <pc:sldMkLst>
          <pc:docMk/>
          <pc:sldMk cId="4259446331" sldId="578"/>
        </pc:sldMkLst>
      </pc:sldChg>
      <pc:sldChg chg="del">
        <pc:chgData name="Kate Nicholson" userId="0490192e-25a4-48c3-aa3e-32b6fc55ea8d" providerId="ADAL" clId="{79D25C46-A87D-41CE-A104-52E2640C6026}" dt="2026-06-24T08:09:00.350" v="1" actId="47"/>
        <pc:sldMkLst>
          <pc:docMk/>
          <pc:sldMk cId="1113943546" sldId="579"/>
        </pc:sldMkLst>
      </pc:sldChg>
      <pc:sldChg chg="del">
        <pc:chgData name="Kate Nicholson" userId="0490192e-25a4-48c3-aa3e-32b6fc55ea8d" providerId="ADAL" clId="{79D25C46-A87D-41CE-A104-52E2640C6026}" dt="2026-06-24T08:09:00.350" v="1" actId="47"/>
        <pc:sldMkLst>
          <pc:docMk/>
          <pc:sldMk cId="1061116134" sldId="582"/>
        </pc:sldMkLst>
      </pc:sldChg>
      <pc:sldChg chg="del">
        <pc:chgData name="Kate Nicholson" userId="0490192e-25a4-48c3-aa3e-32b6fc55ea8d" providerId="ADAL" clId="{79D25C46-A87D-41CE-A104-52E2640C6026}" dt="2026-06-24T08:09:00.350" v="1" actId="47"/>
        <pc:sldMkLst>
          <pc:docMk/>
          <pc:sldMk cId="3781476803" sldId="583"/>
        </pc:sldMkLst>
      </pc:sldChg>
      <pc:sldChg chg="del">
        <pc:chgData name="Kate Nicholson" userId="0490192e-25a4-48c3-aa3e-32b6fc55ea8d" providerId="ADAL" clId="{79D25C46-A87D-41CE-A104-52E2640C6026}" dt="2026-06-24T08:09:00.350" v="1" actId="47"/>
        <pc:sldMkLst>
          <pc:docMk/>
          <pc:sldMk cId="2116606206" sldId="584"/>
        </pc:sldMkLst>
      </pc:sldChg>
      <pc:sldChg chg="del">
        <pc:chgData name="Kate Nicholson" userId="0490192e-25a4-48c3-aa3e-32b6fc55ea8d" providerId="ADAL" clId="{79D25C46-A87D-41CE-A104-52E2640C6026}" dt="2026-06-24T08:08:52.712" v="0" actId="47"/>
        <pc:sldMkLst>
          <pc:docMk/>
          <pc:sldMk cId="2797987986" sldId="586"/>
        </pc:sldMkLst>
      </pc:sldChg>
      <pc:sldChg chg="del">
        <pc:chgData name="Kate Nicholson" userId="0490192e-25a4-48c3-aa3e-32b6fc55ea8d" providerId="ADAL" clId="{79D25C46-A87D-41CE-A104-52E2640C6026}" dt="2026-06-24T08:09:00.350" v="1" actId="47"/>
        <pc:sldMkLst>
          <pc:docMk/>
          <pc:sldMk cId="3790549818" sldId="58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77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535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6175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749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1963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1806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31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202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3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825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8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721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24/06/2026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367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GCSE Summer Homework - Physics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0469" y="942436"/>
            <a:ext cx="11087100" cy="575561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1800" dirty="0"/>
              <a:t>Choose any three of the tasks below: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🚶 Movement Activity: </a:t>
            </a:r>
            <a:r>
              <a:rPr lang="en-GB" sz="1800" dirty="0"/>
              <a:t>Track your </a:t>
            </a:r>
            <a:r>
              <a:rPr lang="en-GB" sz="1800" b="1" dirty="0"/>
              <a:t>energy transfers</a:t>
            </a:r>
            <a:r>
              <a:rPr lang="en-GB" sz="1800" dirty="0"/>
              <a:t> during a physical activity (e.g., walking): 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Chemical → kinetic → thermal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Draw a flow diagram.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>
                <a:latin typeface="Tahoma"/>
                <a:ea typeface="Tahoma"/>
                <a:cs typeface="Tahoma"/>
              </a:rPr>
              <a:t>📺 Watching Task: </a:t>
            </a:r>
            <a:r>
              <a:rPr lang="en-GB" sz="1800" dirty="0">
                <a:latin typeface="Tahoma"/>
                <a:ea typeface="Tahoma"/>
                <a:cs typeface="Tahoma"/>
              </a:rPr>
              <a:t>Watch a video on </a:t>
            </a:r>
            <a:r>
              <a:rPr lang="en-GB" sz="1800" b="1" dirty="0">
                <a:latin typeface="Tahoma"/>
                <a:ea typeface="Tahoma"/>
                <a:cs typeface="Tahoma"/>
              </a:rPr>
              <a:t>energy stores and transfers</a:t>
            </a:r>
            <a:r>
              <a:rPr lang="en-GB" sz="1800" dirty="0">
                <a:latin typeface="Tahoma"/>
                <a:ea typeface="Tahoma"/>
                <a:cs typeface="Tahoma"/>
              </a:rPr>
              <a:t>. Good video sources: Cognito,  Fuse School, Free Science lessons - all free on </a:t>
            </a:r>
            <a:r>
              <a:rPr lang="en-GB" sz="1800" dirty="0" err="1">
                <a:latin typeface="Tahoma"/>
                <a:ea typeface="Tahoma"/>
                <a:cs typeface="Tahoma"/>
              </a:rPr>
              <a:t>Youtube</a:t>
            </a:r>
            <a:r>
              <a:rPr lang="en-GB" sz="1800" dirty="0">
                <a:latin typeface="Tahoma"/>
                <a:ea typeface="Tahoma"/>
                <a:cs typeface="Tahoma"/>
              </a:rPr>
              <a:t>.</a:t>
            </a:r>
            <a:endParaRPr lang="en-GB" sz="1800" dirty="0"/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List all energy types mentioned.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📖 Reading Task: </a:t>
            </a:r>
            <a:r>
              <a:rPr lang="en-GB" sz="1800" dirty="0"/>
              <a:t>Read about </a:t>
            </a:r>
            <a:r>
              <a:rPr lang="en-GB" sz="1800" b="1" dirty="0"/>
              <a:t>renewable vs non-renewable energy resources</a:t>
            </a:r>
            <a:r>
              <a:rPr lang="en-GB" sz="1800" dirty="0"/>
              <a:t>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Create a comparison table.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✍️ Writing Task</a:t>
            </a:r>
            <a:r>
              <a:rPr lang="en-GB" sz="1800" dirty="0"/>
              <a:t>: Evaluate the use of renewable energy sources (6 marks).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📸 Photography Task: </a:t>
            </a:r>
            <a:r>
              <a:rPr lang="en-GB" sz="1800" dirty="0"/>
              <a:t>Take photos of energy use around your home (appliances, lights).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800" dirty="0"/>
              <a:t>Label the energy transfers.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800" b="1" dirty="0"/>
              <a:t>🎧 Podcast Task: </a:t>
            </a:r>
            <a:r>
              <a:rPr lang="en-GB" sz="1800" dirty="0"/>
              <a:t>Listen to an energy/climate podcast. Good podcast sources: Physics World Podcasts, Learn GCSE Physics with Cognito, Sean Carroll's Mindscape. Write a </a:t>
            </a:r>
            <a:r>
              <a:rPr lang="en-GB" sz="1800" b="1" dirty="0"/>
              <a:t>100-word summary</a:t>
            </a:r>
            <a:r>
              <a:rPr lang="en-GB" sz="1800" dirty="0"/>
              <a:t> of what you learned.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Evidence of competition must be discussed/shared/demonstrated in the first lesson back after the summer. The student who completes the best work for each subject will win 30 house points. </a:t>
            </a:r>
          </a:p>
        </p:txBody>
      </p:sp>
    </p:spTree>
    <p:extLst>
      <p:ext uri="{BB962C8B-B14F-4D97-AF65-F5344CB8AC3E}">
        <p14:creationId xmlns:p14="http://schemas.microsoft.com/office/powerpoint/2010/main" val="11349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B54E4E-E00C-A2FF-61F9-3CB546ED1F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F7DFB-169E-8EE7-F895-8BC62F83A1E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GCSE Summer Homework – Biology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86E72D-8140-8316-BE37-AFF925988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3381" y="900877"/>
            <a:ext cx="11228619" cy="595712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sz="1600" dirty="0"/>
              <a:t>Choose any three of the tasks below: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🚶 Movement Activity: </a:t>
            </a:r>
            <a:r>
              <a:rPr lang="en-GB" sz="1600" dirty="0"/>
              <a:t>Create a </a:t>
            </a:r>
            <a:r>
              <a:rPr lang="en-GB" sz="1600" b="1" dirty="0"/>
              <a:t>“cell walk”</a:t>
            </a:r>
            <a:r>
              <a:rPr lang="en-GB" sz="1600" dirty="0"/>
              <a:t>: 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Assign each part of your house to a cell organelle (e.g., kitchen = mitochondria).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Physically walk through and explain the function of each organelle out loud.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Record a short video or write a summary.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>
                <a:latin typeface="Tahoma"/>
                <a:ea typeface="Tahoma"/>
                <a:cs typeface="Tahoma"/>
              </a:rPr>
              <a:t>📺 Watching Task: </a:t>
            </a:r>
            <a:r>
              <a:rPr lang="en-GB" sz="1600" dirty="0">
                <a:latin typeface="Tahoma"/>
                <a:ea typeface="Tahoma"/>
                <a:cs typeface="Tahoma"/>
              </a:rPr>
              <a:t>Watch a GCSE video on </a:t>
            </a:r>
            <a:r>
              <a:rPr lang="en-GB" sz="1600" b="1" dirty="0">
                <a:latin typeface="Tahoma"/>
                <a:ea typeface="Tahoma"/>
                <a:cs typeface="Tahoma"/>
              </a:rPr>
              <a:t>cell structure and microscopy</a:t>
            </a:r>
            <a:r>
              <a:rPr lang="en-GB" sz="1600" dirty="0">
                <a:latin typeface="Tahoma"/>
                <a:ea typeface="Tahoma"/>
                <a:cs typeface="Tahoma"/>
              </a:rPr>
              <a:t>. Good video sources: </a:t>
            </a:r>
            <a:r>
              <a:rPr lang="en-GB" sz="1600" dirty="0" err="1">
                <a:latin typeface="Tahoma"/>
                <a:ea typeface="Tahoma"/>
                <a:cs typeface="Tahoma"/>
              </a:rPr>
              <a:t>Cognito,Fuse</a:t>
            </a:r>
            <a:r>
              <a:rPr lang="en-GB" sz="1600" dirty="0">
                <a:latin typeface="Tahoma"/>
                <a:ea typeface="Tahoma"/>
                <a:cs typeface="Tahoma"/>
              </a:rPr>
              <a:t> School, Free Science lessons - all free on </a:t>
            </a:r>
            <a:r>
              <a:rPr lang="en-GB" sz="1600" dirty="0" err="1">
                <a:latin typeface="Tahoma"/>
                <a:ea typeface="Tahoma"/>
                <a:cs typeface="Tahoma"/>
              </a:rPr>
              <a:t>Youtube</a:t>
            </a:r>
            <a:r>
              <a:rPr lang="en-GB" sz="1600" dirty="0">
                <a:latin typeface="Tahoma"/>
                <a:ea typeface="Tahoma"/>
                <a:cs typeface="Tahoma"/>
              </a:rPr>
              <a:t>.</a:t>
            </a:r>
            <a:endParaRPr lang="en-GB" sz="1600" dirty="0"/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Write </a:t>
            </a:r>
            <a:r>
              <a:rPr lang="en-GB" sz="1600" b="1" dirty="0"/>
              <a:t>5 key facts</a:t>
            </a:r>
            <a:r>
              <a:rPr lang="en-GB" sz="1600" dirty="0"/>
              <a:t> + </a:t>
            </a:r>
            <a:r>
              <a:rPr lang="en-GB" sz="1600" b="1" dirty="0"/>
              <a:t>3 questions you still have</a:t>
            </a:r>
            <a:r>
              <a:rPr lang="en-GB" sz="1600" dirty="0"/>
              <a:t>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📖 Reading Task: </a:t>
            </a:r>
            <a:r>
              <a:rPr lang="en-GB" sz="1600" dirty="0"/>
              <a:t>Read a revision guide or article on: 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Cell differentiation OR organisation (cells → tissues → organs).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Highlight key terms and produce a </a:t>
            </a:r>
            <a:r>
              <a:rPr lang="en-GB" sz="1600" b="1" dirty="0"/>
              <a:t>glossary of 10 words</a:t>
            </a:r>
            <a:r>
              <a:rPr lang="en-GB" sz="1600" dirty="0"/>
              <a:t>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✍️ Writing Task: </a:t>
            </a:r>
            <a:r>
              <a:rPr lang="en-GB" sz="1600" dirty="0"/>
              <a:t>Write a </a:t>
            </a:r>
            <a:r>
              <a:rPr lang="en-GB" sz="1600" b="1" dirty="0"/>
              <a:t>6-mark style exam answer</a:t>
            </a:r>
            <a:r>
              <a:rPr lang="en-GB" sz="1600" dirty="0"/>
              <a:t>: 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Describe how specialised cells are adapted to their function.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📸 Photography Task: </a:t>
            </a:r>
            <a:r>
              <a:rPr lang="en-GB" sz="1600" dirty="0"/>
              <a:t>Take photos showing </a:t>
            </a:r>
            <a:r>
              <a:rPr lang="en-GB" sz="1600" b="1" dirty="0"/>
              <a:t>“organisation in real life”</a:t>
            </a:r>
            <a:r>
              <a:rPr lang="en-GB" sz="1600" dirty="0"/>
              <a:t> (e.g., plant structures, organs in food like meat cuts). Annotate with biological explanations.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🎧 Podcast Task: </a:t>
            </a:r>
            <a:r>
              <a:rPr lang="en-GB" sz="1600" dirty="0"/>
              <a:t>Listen to a biology podcast (Good Podcast sources: Biology: The Whole Story, The Life Scientist, BBC Bitesize GCSE Biology). Write a </a:t>
            </a:r>
            <a:r>
              <a:rPr lang="en-GB" sz="1600" b="1" dirty="0"/>
              <a:t>100-word summary</a:t>
            </a:r>
            <a:r>
              <a:rPr lang="en-GB" sz="1600" dirty="0"/>
              <a:t> of what you learned.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endParaRPr lang="en-GB" sz="1600" dirty="0"/>
          </a:p>
          <a:p>
            <a:pPr marL="0" indent="0">
              <a:buNone/>
            </a:pPr>
            <a:r>
              <a:rPr lang="en-GB" sz="1600" dirty="0"/>
              <a:t>Evidence of competition must be discussed/shared/demonstrated in the first lesson back after the summer. The student who completes the best work for each subject will win 30 house points. 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13574355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80B921-3373-7C9D-89A8-DF2EBB69F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051FE-D949-4B7D-187E-1065DBBDCE0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GCSE Summer Homework – Chemistry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A8426-47AA-9C18-0AF0-7575846CC6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899" y="1051296"/>
            <a:ext cx="11087100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1600" dirty="0"/>
              <a:t>Choose any three of the tasks below:</a:t>
            </a:r>
          </a:p>
          <a:p>
            <a:pPr marL="0" indent="0">
              <a:buNone/>
            </a:pPr>
            <a:endParaRPr lang="en-GB" sz="1600" dirty="0"/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🚶 Movement Activity</a:t>
            </a:r>
            <a:endParaRPr lang="en-GB" sz="1600" dirty="0"/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Do a </a:t>
            </a:r>
            <a:r>
              <a:rPr lang="en-GB" sz="1600" b="1" dirty="0"/>
              <a:t>home audit walk</a:t>
            </a:r>
            <a:r>
              <a:rPr lang="en-GB" sz="1600" dirty="0"/>
              <a:t>: Identify products made from natural resources.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📺 Watching Task: </a:t>
            </a:r>
            <a:r>
              <a:rPr lang="en-GB" sz="1600" dirty="0"/>
              <a:t>Watch a video on </a:t>
            </a:r>
            <a:r>
              <a:rPr lang="en-GB" sz="1600" b="1" dirty="0"/>
              <a:t>sustainable development</a:t>
            </a:r>
            <a:r>
              <a:rPr lang="en-GB" sz="1600" dirty="0"/>
              <a:t>. Good video sources: </a:t>
            </a:r>
            <a:r>
              <a:rPr lang="en-GB" sz="1600" dirty="0" err="1"/>
              <a:t>Cognito,Fuse</a:t>
            </a:r>
            <a:r>
              <a:rPr lang="en-GB" sz="1600" dirty="0"/>
              <a:t> School, Free Science lessons - all free on </a:t>
            </a:r>
            <a:r>
              <a:rPr lang="en-GB" sz="1600" dirty="0" err="1"/>
              <a:t>Youtube</a:t>
            </a:r>
            <a:r>
              <a:rPr lang="en-GB" sz="1600" dirty="0"/>
              <a:t>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Write 5 key points.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📖 Reading Task: </a:t>
            </a:r>
            <a:r>
              <a:rPr lang="en-GB" sz="1600" dirty="0"/>
              <a:t>Read about </a:t>
            </a:r>
            <a:r>
              <a:rPr lang="en-GB" sz="1600" b="1" dirty="0"/>
              <a:t>water treatment or recycling</a:t>
            </a:r>
            <a:r>
              <a:rPr lang="en-GB" sz="1600" dirty="0"/>
              <a:t>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Create a simple flow diagram.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✍️ Writing Task</a:t>
            </a:r>
            <a:r>
              <a:rPr lang="en-GB" sz="1600" dirty="0"/>
              <a:t>: Why is recycling important for sustainability? (4–6 marks)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📸 Photography Task: </a:t>
            </a:r>
            <a:r>
              <a:rPr lang="en-GB" sz="1600" dirty="0"/>
              <a:t>Photograph items that can be recycled.</a:t>
            </a:r>
          </a:p>
          <a:p>
            <a:pPr lvl="1" fontAlgn="t">
              <a:lnSpc>
                <a:spcPct val="120000"/>
              </a:lnSpc>
              <a:spcBef>
                <a:spcPts val="0"/>
              </a:spcBef>
            </a:pPr>
            <a:r>
              <a:rPr lang="en-GB" sz="1600" dirty="0"/>
              <a:t>Categorise them.</a:t>
            </a:r>
          </a:p>
          <a:p>
            <a:pPr fontAlgn="t">
              <a:lnSpc>
                <a:spcPct val="120000"/>
              </a:lnSpc>
              <a:spcBef>
                <a:spcPts val="0"/>
              </a:spcBef>
            </a:pPr>
            <a:r>
              <a:rPr lang="en-GB" sz="1600" b="1" dirty="0"/>
              <a:t>🎧 Podcast Task: </a:t>
            </a:r>
            <a:r>
              <a:rPr lang="en-GB" sz="1600" dirty="0"/>
              <a:t>Listen to Chemistry-related podcast. (Good Podcast sources: Chemistry in its Element, Science Weekly, BBC Bitesize GCSE Chemistry). Write a </a:t>
            </a:r>
            <a:r>
              <a:rPr lang="en-GB" sz="1600" b="1" dirty="0"/>
              <a:t>100-word summary</a:t>
            </a:r>
            <a:r>
              <a:rPr lang="en-GB" sz="1600" dirty="0"/>
              <a:t> of what you learned.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en-GB" sz="1600" dirty="0"/>
              <a:t>Evidence of competition must be discussed/shared/demonstrated in the first lesson back after the summer. The student who completes the best work for each subject will win 30 house points. 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endParaRPr lang="en-GB" sz="1600" b="1" dirty="0"/>
          </a:p>
        </p:txBody>
      </p:sp>
    </p:spTree>
    <p:extLst>
      <p:ext uri="{BB962C8B-B14F-4D97-AF65-F5344CB8AC3E}">
        <p14:creationId xmlns:p14="http://schemas.microsoft.com/office/powerpoint/2010/main" val="181660329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87E8DB5-65BC-4D41-99FD-53D58E4F2A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73E2C0A-EA9D-4202-A7A8-22100AC1521E}">
  <ds:schemaRefs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40ff959c-d626-41cc-a332-fc585a447b2c"/>
    <ds:schemaRef ds:uri="http://schemas.openxmlformats.org/package/2006/metadata/core-properties"/>
    <ds:schemaRef ds:uri="5ae5b661-4602-457d-8de3-176202814043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409139E-BFF4-4E26-9E74-6DC6EBA418C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1093</TotalTime>
  <Words>655</Words>
  <Application>Microsoft Office PowerPoint</Application>
  <PresentationFormat>Widescreen</PresentationFormat>
  <Paragraphs>47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Tahoma</vt:lpstr>
      <vt:lpstr>1_office theme</vt:lpstr>
      <vt:lpstr>GCSE Summer Homework - Physics</vt:lpstr>
      <vt:lpstr>GCSE Summer Homework – Biology</vt:lpstr>
      <vt:lpstr>GCSE Summer Homework – Chemistry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Kate Nicholson</cp:lastModifiedBy>
  <cp:revision>85</cp:revision>
  <dcterms:created xsi:type="dcterms:W3CDTF">2026-06-09T09:00:12Z</dcterms:created>
  <dcterms:modified xsi:type="dcterms:W3CDTF">2026-06-24T08:09:04Z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