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13C-FA93-4F01-BE8D-A503AFA9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8D5D1-03A8-F58F-DC54-765BAA875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56E9-93E3-53DA-2504-A0138FF1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2FDAD-F277-AF50-A162-DCD3A52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E053-4BAE-2C4A-CB19-F73E21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9665-6479-2B11-4439-E0C797CD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ECC5E-0852-03FF-A830-3875527C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3609-227C-F60A-2D91-80294E72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2AEF-55C4-F667-6D6D-99876439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201C-57E8-05E4-6FFD-7D3971C0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57E548-608A-208E-04D1-72E71BD2F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18903-E118-3E6D-0539-68E6F27F7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79F3-2D27-2B8D-DEBE-0A010F2C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2E1A-3D99-2669-ADD6-4F440A16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63696-FDA2-ACB9-B2A7-C6B99519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2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5969-5B96-AE3F-2EF6-0C00EB75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A43C-CE27-9E8C-320A-9E9433CD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C79B-16B7-51D8-7163-16F23E7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5B3CC-AAA3-9DA4-EE80-24A82E9D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B361-075D-9CCF-BBE5-3F3E677D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0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2F35-08B9-E0A2-0631-9A1B6DC4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DD964-477D-6B03-86FE-EC359F2BF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F878-D97F-7DC7-592C-AAE5C9D2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04B4-2D4C-E06A-2860-A176535C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AB46-823D-AD29-D278-E763A07D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9857-8F32-06C7-2492-45A992C5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6322-B75C-6AA8-5FAE-6C77AD870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7FD67-00BD-0C86-825A-66D2D20A4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DFB99-E14D-7115-2680-C97B429F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56DBA-D998-6FCD-19BD-6A3AE1F3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FABC2-315B-E756-D7C2-C194B30A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531C-252F-5FA4-2F1D-FDECBD4A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FF9EC-CC84-D168-1010-18323BDBB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0B456-356C-01CC-34B1-DC9F482D8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7DE37-B136-DD62-852C-BDA3BEB25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0BC8-3F40-9FDB-75AD-E05F6F4C7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16784-5A2C-8C41-6820-5212B179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BBC3C-DA04-680C-29FD-490DD20A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D53E2-E15A-ECD7-E776-4BFBAF4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6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7723-CFFE-0940-8B04-ABD7843E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D8062-8BB1-D10D-0A96-67F23521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784B0-B8DB-6179-DFE8-9B44862C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8A05-AAD6-B792-20DF-DFCBB1D2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6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FBCCF-508E-B34D-230D-E85E4174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09C6F-2489-4F00-1626-34D5D3CA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C5A1-B6BD-337D-D256-8A0039EA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F386-36E9-9EC6-196A-A478DC48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6D1E-FC35-CAD8-180D-9B66FCB1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C87CB-CA60-2575-AF1C-870EC4DC6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3AE8B-BE89-AA74-9138-EECBCAE5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F0760-AEC8-C57E-7052-C43C303B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102B8-0555-8958-6AEC-D7DF1FE7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0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8789-8FE0-BCC5-6A2A-C94F7339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0BCDE-F2FD-260E-A968-6972B80B6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5A885-556C-845C-6906-346E54C2E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B9EF4-C9E4-225F-C8ED-51067541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E54F-BF03-5D20-918E-F7B6E911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26EB3-4B60-7859-4720-3BFE8B70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1515A-DB20-C692-BF2D-06888116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B06EF-E628-442C-7F6A-DAD52A2B3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12E5-C2D1-9112-0FED-096EFDA58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2EE71-08A6-4943-A419-4B54AA42A3D6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70462-DFC2-FC8A-D60D-AF95192C8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CB3A4-C051-3AEF-F1CA-BD86463D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A84EA7-D522-4A86-868C-2C4C87215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3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bgs.ac.uk/discovering-geology/geological-processes/landforms/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bgs.ac.uk/discovering-geology/geological-processes/weatherin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hyperlink" Target="https://www.bbc.co.uk/bitesize/guides/z6j6fg8/revision/2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bbc.co.uk/bitesize/topics/zx38q6f" TargetMode="Externa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5C1E-8031-5D60-21E7-F5974EA5B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7698-B924-9298-74F9-8CC42AD8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Geography Y9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4A96D-9078-283A-33C8-5FB81973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 dirty="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F7D94-F8DF-23F5-C166-A6652502B079}"/>
              </a:ext>
            </a:extLst>
          </p:cNvPr>
          <p:cNvGraphicFramePr>
            <a:graphicFrameLocks noGrp="1"/>
          </p:cNvGraphicFramePr>
          <p:nvPr/>
        </p:nvGraphicFramePr>
        <p:xfrm>
          <a:off x="1104898" y="1362835"/>
          <a:ext cx="10907427" cy="437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482567"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MOVE IT</a:t>
                      </a:r>
                    </a:p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</a:rPr>
                        <a:t>‘Geography in motion’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PHOTO IT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‘The power of nature’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rgbClr val="FF0000"/>
                          </a:solidFill>
                          <a:latin typeface="Rockwell Extra Bold" panose="02060903040505020403" pitchFamily="18" charset="0"/>
                        </a:rPr>
                        <a:t>WRITE IT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‘Understanding Earth’s power’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887061">
                <a:tc>
                  <a:txBody>
                    <a:bodyPr/>
                    <a:lstStyle/>
                    <a:p>
                      <a:r>
                        <a:rPr lang="en-GB" sz="1100" dirty="0"/>
                        <a:t>Go on a local walk and investigate the physical landscape around you. 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During your walk, identify and record: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3 landforms of natural features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2 examples of weathering or erosion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2 examples of human interaction with the environment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dirty="0"/>
                        <a:t>You could: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Take photos or make field sketches of your findings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Create a simple annotated map of your route, adding labels to show what you’ve found. (what the feature is, how it formed, how humans have interacted with it).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dirty="0"/>
                        <a:t>Create a photo collection (8 – 10 images) showing physical geography in action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1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100" dirty="0"/>
                        <a:t>You should take photos that represent: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Weather (Clouds, rain, sunshine, wind effects etc.)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Water (rivers, puddles, drainage, coastlines)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Landforms or materials (soil, rocks, slopes etc.)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dirty="0"/>
                        <a:t>A human impact on the natural environment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GB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dirty="0"/>
                        <a:t>For each photo write a short explanation to include the following things: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What is your photo showing?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What physical processes are involved?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dirty="0"/>
                        <a:t>How might humans affect or be affected by this feature? 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endParaRPr lang="en-GB" sz="11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i="1" dirty="0"/>
                        <a:t>E.G. Photo of a cracked tock to show freeze thaw weathering.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Learn about one key physical geography topic by watching or reading, then complete a short piece of writing. </a:t>
                      </a:r>
                    </a:p>
                    <a:p>
                      <a:endParaRPr lang="en-GB" sz="1100" i="0" dirty="0"/>
                    </a:p>
                    <a:p>
                      <a:r>
                        <a:rPr lang="en-GB" sz="1100" i="0" dirty="0"/>
                        <a:t>Choose 1 topic: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i="0" dirty="0"/>
                        <a:t>Earthquakes / Volcanoes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i="0" dirty="0"/>
                        <a:t>Rivers and Flooding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100" i="0" dirty="0"/>
                        <a:t>Weather hazards (storms / heatwaves 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i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i="0" dirty="0"/>
                        <a:t>Use a documentary, </a:t>
                      </a:r>
                      <a:r>
                        <a:rPr lang="en-GB" sz="1100" i="0" dirty="0" err="1"/>
                        <a:t>youtube</a:t>
                      </a:r>
                      <a:r>
                        <a:rPr lang="en-GB" sz="1100" i="0" dirty="0"/>
                        <a:t> or online article to research the following: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100" i="0" dirty="0"/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i="0" dirty="0"/>
                        <a:t>What the hazard / process is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i="0" dirty="0"/>
                        <a:t>How it happens (simple explanation)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i="0" dirty="0"/>
                        <a:t>A real-life example (case study)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i="0" dirty="0"/>
                        <a:t>How people are affected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i="0" dirty="0"/>
                        <a:t>How we can reduce the impacts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en-GB" sz="1100" b="1" i="0" dirty="0"/>
                        <a:t>CHALLENGE: </a:t>
                      </a:r>
                      <a:r>
                        <a:rPr lang="en-GB" sz="1100" i="0" dirty="0"/>
                        <a:t>Add a human geography link (e.g. why are some countries more vulnerable? How does wealth affect preparedness?)</a:t>
                      </a:r>
                    </a:p>
                    <a:p>
                      <a:pPr marL="228600" indent="-228600">
                        <a:buFontTx/>
                        <a:buAutoNum type="arabicPeriod"/>
                      </a:pPr>
                      <a:endParaRPr lang="en-GB" sz="1100" i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100" i="0" dirty="0"/>
                        <a:t>Write your findings in a report.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B49F03B-0FE5-C3A8-766E-C0AF5F97A550}"/>
              </a:ext>
            </a:extLst>
          </p:cNvPr>
          <p:cNvSpPr txBox="1"/>
          <p:nvPr/>
        </p:nvSpPr>
        <p:spPr>
          <a:xfrm>
            <a:off x="1104899" y="984266"/>
            <a:ext cx="10907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Task:  </a:t>
            </a:r>
            <a:r>
              <a:rPr lang="en-GB" sz="1200" dirty="0"/>
              <a:t>To get ready for GCSE Geography, choose </a:t>
            </a:r>
            <a:r>
              <a:rPr lang="en-GB" sz="1200" u="sng" dirty="0"/>
              <a:t>1</a:t>
            </a:r>
            <a:r>
              <a:rPr lang="en-GB" sz="1200" dirty="0"/>
              <a:t> of the 3 tasks below to complete over the holidays. Each task should take between 30 – 40 minutes to complete.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5AED5-89A5-C914-0F1A-E5C4EC0AACED}"/>
              </a:ext>
            </a:extLst>
          </p:cNvPr>
          <p:cNvSpPr txBox="1"/>
          <p:nvPr/>
        </p:nvSpPr>
        <p:spPr>
          <a:xfrm>
            <a:off x="5121728" y="5908356"/>
            <a:ext cx="63792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F9ED5"/>
                </a:solidFill>
              </a:rPr>
              <a:t>Resources: </a:t>
            </a:r>
            <a:r>
              <a:rPr lang="en-GB" sz="1400" dirty="0">
                <a:solidFill>
                  <a:srgbClr val="0F9ED5"/>
                </a:solidFill>
              </a:rPr>
              <a:t>Present all work created using a </a:t>
            </a:r>
            <a:r>
              <a:rPr lang="en-GB" sz="1400" dirty="0" err="1">
                <a:solidFill>
                  <a:srgbClr val="0F9ED5"/>
                </a:solidFill>
              </a:rPr>
              <a:t>powerpoint</a:t>
            </a:r>
            <a:r>
              <a:rPr lang="en-GB" sz="1400" dirty="0">
                <a:solidFill>
                  <a:srgbClr val="0F9ED5"/>
                </a:solidFill>
              </a:rPr>
              <a:t> presentation on your </a:t>
            </a:r>
            <a:r>
              <a:rPr lang="en-GB" sz="1400" dirty="0" err="1">
                <a:solidFill>
                  <a:srgbClr val="0F9ED5"/>
                </a:solidFill>
              </a:rPr>
              <a:t>ipad</a:t>
            </a:r>
            <a:r>
              <a:rPr lang="en-GB" sz="1400" dirty="0">
                <a:solidFill>
                  <a:srgbClr val="0F9ED5"/>
                </a:solidFill>
              </a:rPr>
              <a:t>. If you have drawn or made anything, photograph your work and present the photograph on your </a:t>
            </a:r>
            <a:r>
              <a:rPr lang="en-GB" sz="1400" dirty="0" err="1">
                <a:solidFill>
                  <a:srgbClr val="0F9ED5"/>
                </a:solidFill>
              </a:rPr>
              <a:t>powerpoint</a:t>
            </a:r>
            <a:r>
              <a:rPr lang="en-GB" sz="1400" dirty="0">
                <a:solidFill>
                  <a:srgbClr val="0F9ED5"/>
                </a:solidFill>
              </a:rPr>
              <a:t>. </a:t>
            </a:r>
            <a:endParaRPr lang="en-GB" sz="1400" b="1" dirty="0">
              <a:solidFill>
                <a:srgbClr val="0F9ED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08D7B-5E9A-BAC0-F9CB-112AC7E46162}"/>
              </a:ext>
            </a:extLst>
          </p:cNvPr>
          <p:cNvSpPr txBox="1"/>
          <p:nvPr/>
        </p:nvSpPr>
        <p:spPr>
          <a:xfrm>
            <a:off x="1487482" y="5181236"/>
            <a:ext cx="2935255" cy="1384995"/>
          </a:xfrm>
          <a:prstGeom prst="rect">
            <a:avLst/>
          </a:prstGeom>
          <a:solidFill>
            <a:srgbClr val="CAEEF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/>
              <a:t>Where to find support: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hlinkClick r:id="rId2"/>
              </a:rPr>
              <a:t>Weathering - British Geological Survey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>
                <a:hlinkClick r:id="rId3"/>
              </a:rPr>
              <a:t>Landforms - British Geological Survey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>
                <a:hlinkClick r:id="rId4"/>
              </a:rPr>
              <a:t>Weather and climate - KS3 Geography - BBC Bitesize</a:t>
            </a:r>
            <a:endParaRPr lang="en-GB" sz="1200" dirty="0"/>
          </a:p>
          <a:p>
            <a:pPr marL="171450" indent="-171450">
              <a:buFontTx/>
              <a:buChar char="-"/>
            </a:pPr>
            <a:r>
              <a:rPr lang="en-GB" sz="1200" dirty="0">
                <a:hlinkClick r:id="rId5"/>
              </a:rPr>
              <a:t>Maps and symbols - OS map skills (BBC Bitesize)</a:t>
            </a:r>
            <a:endParaRPr lang="en-GB" sz="12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4BB3AE-FA39-4259-E093-DD8A03F89632}"/>
              </a:ext>
            </a:extLst>
          </p:cNvPr>
          <p:cNvCxnSpPr/>
          <p:nvPr/>
        </p:nvCxnSpPr>
        <p:spPr>
          <a:xfrm>
            <a:off x="948690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8792A-19F9-E88E-159A-1BF11BF64986}"/>
              </a:ext>
            </a:extLst>
          </p:cNvPr>
          <p:cNvGrpSpPr/>
          <p:nvPr/>
        </p:nvGrpSpPr>
        <p:grpSpPr>
          <a:xfrm>
            <a:off x="7919789" y="1397423"/>
            <a:ext cx="4003598" cy="444077"/>
            <a:chOff x="7913441" y="1444969"/>
            <a:chExt cx="4003598" cy="4440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C59A39-AE6D-DA70-7FC7-EECA5498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45" b="95828" l="2875" r="96625">
                          <a14:foregroundMark x1="9000" y1="8957" x2="26500" y2="24049"/>
                          <a14:foregroundMark x1="26500" y1="24049" x2="26500" y2="24049"/>
                          <a14:foregroundMark x1="23000" y1="8466" x2="7000" y2="10552"/>
                          <a14:foregroundMark x1="7000" y1="10552" x2="7000" y2="10552"/>
                          <a14:foregroundMark x1="2875" y1="12025" x2="4500" y2="13988"/>
                          <a14:foregroundMark x1="12125" y1="5031" x2="19125" y2="2945"/>
                          <a14:foregroundMark x1="19125" y1="2945" x2="20750" y2="3313"/>
                          <a14:foregroundMark x1="54875" y1="51534" x2="66125" y2="52025"/>
                          <a14:foregroundMark x1="91250" y1="28466" x2="91875" y2="58650"/>
                          <a14:foregroundMark x1="94625" y1="50184" x2="96375" y2="38282"/>
                          <a14:foregroundMark x1="96375" y1="38282" x2="96625" y2="37669"/>
                          <a14:foregroundMark x1="73000" y1="33374" x2="75625" y2="33620"/>
                          <a14:foregroundMark x1="68750" y1="36319" x2="71000" y2="39018"/>
                          <a14:foregroundMark x1="56250" y1="29448" x2="51125" y2="34479"/>
                          <a14:foregroundMark x1="57250" y1="92393" x2="50250" y2="88466"/>
                          <a14:foregroundMark x1="57875" y1="95828" x2="57375" y2="89448"/>
                          <a14:foregroundMark x1="22250" y1="17546" x2="18250" y2="20491"/>
                          <a14:foregroundMark x1="25125" y1="19141" x2="14000" y2="25031"/>
                          <a14:foregroundMark x1="14000" y1="25031" x2="12875" y2="26503"/>
                          <a14:foregroundMark x1="8125" y1="21840" x2="18875" y2="28712"/>
                          <a14:foregroundMark x1="24250" y1="11779" x2="27000" y2="23313"/>
                          <a14:foregroundMark x1="13125" y1="32638" x2="10250" y2="26135"/>
                          <a14:foregroundMark x1="10250" y1="26135" x2="8125" y2="23804"/>
                          <a14:foregroundMark x1="66125" y1="58037" x2="57750" y2="530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25456" y="1490121"/>
              <a:ext cx="391583" cy="3989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D9466D-62B3-08F8-89A3-2DBAAAD4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16" b="97444" l="2174" r="94384">
                          <a14:foregroundMark x1="26268" y1="86422" x2="25543" y2="63259"/>
                          <a14:foregroundMark x1="46920" y1="82268" x2="46920" y2="82268"/>
                          <a14:foregroundMark x1="46920" y1="82268" x2="27899" y2="65974"/>
                          <a14:foregroundMark x1="27899" y1="65974" x2="27717" y2="65495"/>
                          <a14:foregroundMark x1="2174" y1="53514" x2="7609" y2="54633"/>
                          <a14:foregroundMark x1="19203" y1="96965" x2="33152" y2="86741"/>
                          <a14:foregroundMark x1="44746" y1="8466" x2="62681" y2="6070"/>
                          <a14:foregroundMark x1="62681" y1="6070" x2="79891" y2="7029"/>
                          <a14:foregroundMark x1="94746" y1="27955" x2="90580" y2="48403"/>
                          <a14:foregroundMark x1="34783" y1="29872" x2="51087" y2="34345"/>
                          <a14:foregroundMark x1="40942" y1="26677" x2="30435" y2="34026"/>
                          <a14:foregroundMark x1="61594" y1="2716" x2="56884" y2="2716"/>
                          <a14:foregroundMark x1="42572" y1="79872" x2="63406" y2="61182"/>
                          <a14:foregroundMark x1="39855" y1="50319" x2="69203" y2="76038"/>
                          <a14:foregroundMark x1="58333" y1="80511" x2="50362" y2="46326"/>
                          <a14:foregroundMark x1="50362" y1="46326" x2="50362" y2="46326"/>
                          <a14:foregroundMark x1="64855" y1="50958" x2="40399" y2="66294"/>
                          <a14:foregroundMark x1="40399" y1="66294" x2="40399" y2="66294"/>
                          <a14:foregroundMark x1="52174" y1="40096" x2="20290" y2="65974"/>
                          <a14:foregroundMark x1="20290" y1="65974" x2="20290" y2="66134"/>
                          <a14:foregroundMark x1="14674" y1="52875" x2="65942" y2="57029"/>
                          <a14:foregroundMark x1="16848" y1="61821" x2="24638" y2="38498"/>
                          <a14:foregroundMark x1="24638" y1="38498" x2="25543" y2="37220"/>
                          <a14:foregroundMark x1="39130" y1="37700" x2="33333" y2="42971"/>
                          <a14:foregroundMark x1="40761" y1="83387" x2="58514" y2="80511"/>
                          <a14:foregroundMark x1="58514" y1="80511" x2="60326" y2="80511"/>
                          <a14:foregroundMark x1="69203" y1="82588" x2="54529" y2="66613"/>
                          <a14:foregroundMark x1="70652" y1="81949" x2="70652" y2="73802"/>
                          <a14:foregroundMark x1="37500" y1="68051" x2="39312" y2="76038"/>
                          <a14:foregroundMark x1="42572" y1="78115" x2="34783" y2="66454"/>
                          <a14:foregroundMark x1="36594" y1="66454" x2="44022" y2="78914"/>
                          <a14:foregroundMark x1="43478" y1="34824" x2="42935" y2="40415"/>
                          <a14:foregroundMark x1="64855" y1="59265" x2="75362" y2="51278"/>
                          <a14:foregroundMark x1="15399" y1="63419" x2="8333" y2="73482"/>
                          <a14:foregroundMark x1="8333" y1="73482" x2="9058" y2="86102"/>
                          <a14:foregroundMark x1="9058" y1="86102" x2="16304" y2="94089"/>
                          <a14:foregroundMark x1="16304" y1="94089" x2="26812" y2="97444"/>
                          <a14:foregroundMark x1="26812" y1="97444" x2="37138" y2="92971"/>
                          <a14:foregroundMark x1="37138" y1="92971" x2="43297" y2="81310"/>
                          <a14:foregroundMark x1="43297" y1="81310" x2="43478" y2="80511"/>
                          <a14:foregroundMark x1="22826" y1="68371" x2="16486" y2="87540"/>
                          <a14:foregroundMark x1="16486" y1="87540" x2="16486" y2="88019"/>
                          <a14:foregroundMark x1="9058" y1="69010" x2="6884" y2="81470"/>
                          <a14:foregroundMark x1="6159" y1="85463" x2="16304" y2="93770"/>
                          <a14:foregroundMark x1="35145" y1="96645" x2="44384" y2="84824"/>
                          <a14:foregroundMark x1="44384" y1="84824" x2="43478" y2="79393"/>
                          <a14:foregroundMark x1="40217" y1="81470" x2="30978" y2="88019"/>
                          <a14:foregroundMark x1="27717" y1="63419" x2="32609" y2="65176"/>
                          <a14:foregroundMark x1="6522" y1="72843" x2="6522" y2="79712"/>
                          <a14:foregroundMark x1="6522" y1="85463" x2="5072" y2="75879"/>
                          <a14:foregroundMark x1="9964" y1="90415" x2="19384" y2="95687"/>
                          <a14:foregroundMark x1="19384" y1="95687" x2="19928" y2="95847"/>
                          <a14:foregroundMark x1="38587" y1="41214" x2="38587" y2="32109"/>
                          <a14:foregroundMark x1="37681" y1="34026" x2="34964" y2="37220"/>
                          <a14:foregroundMark x1="39312" y1="22524" x2="28261" y2="31150"/>
                          <a14:foregroundMark x1="28261" y1="31150" x2="27899" y2="31629"/>
                          <a14:foregroundMark x1="63768" y1="25080" x2="69746" y2="32907"/>
                          <a14:foregroundMark x1="63587" y1="25080" x2="54348" y2="30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3441" y="1444969"/>
              <a:ext cx="391582" cy="44407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1508189-7041-3712-3A81-51ECE61B2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2" b="95210" l="2429" r="95000">
                        <a14:foregroundMark x1="6857" y1="41467" x2="15143" y2="48503"/>
                        <a14:foregroundMark x1="2714" y1="42964" x2="3286" y2="47305"/>
                        <a14:foregroundMark x1="58000" y1="22156" x2="57286" y2="30988"/>
                        <a14:foregroundMark x1="51000" y1="25898" x2="58000" y2="26347"/>
                        <a14:foregroundMark x1="72000" y1="24102" x2="61143" y2="38922"/>
                        <a14:foregroundMark x1="61143" y1="38922" x2="61143" y2="38922"/>
                        <a14:foregroundMark x1="77857" y1="8234" x2="78857" y2="9581"/>
                        <a14:foregroundMark x1="64714" y1="4341" x2="62429" y2="4641"/>
                        <a14:foregroundMark x1="91143" y1="38623" x2="91571" y2="48802"/>
                        <a14:foregroundMark x1="91571" y1="48802" x2="91571" y2="48802"/>
                        <a14:foregroundMark x1="79857" y1="93862" x2="72571" y2="82635"/>
                        <a14:foregroundMark x1="31857" y1="95359" x2="27857" y2="90868"/>
                        <a14:foregroundMark x1="95000" y1="54042" x2="94571" y2="51796"/>
                        <a14:foregroundMark x1="52143" y1="20509" x2="48429" y2="31737"/>
                        <a14:foregroundMark x1="46857" y1="27545" x2="48286" y2="39671"/>
                        <a14:foregroundMark x1="68571" y1="25299" x2="74571" y2="27395"/>
                        <a14:foregroundMark x1="76429" y1="22904" x2="77429" y2="33832"/>
                        <a14:foregroundMark x1="67571" y1="23653" x2="63286" y2="34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8852" y="1397423"/>
            <a:ext cx="420504" cy="4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CFE5D-4771-4459-9975-03DF08841A05}"/>
</file>

<file path=customXml/itemProps2.xml><?xml version="1.0" encoding="utf-8"?>
<ds:datastoreItem xmlns:ds="http://schemas.openxmlformats.org/officeDocument/2006/customXml" ds:itemID="{A633FD2F-48CB-45A6-9B68-5EEFE7242E89}"/>
</file>

<file path=customXml/itemProps3.xml><?xml version="1.0" encoding="utf-8"?>
<ds:datastoreItem xmlns:ds="http://schemas.openxmlformats.org/officeDocument/2006/customXml" ds:itemID="{BBFB6FDD-D242-41A8-88D0-8D227359C0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Rockwell Extra Bold</vt:lpstr>
      <vt:lpstr>Tahoma</vt:lpstr>
      <vt:lpstr>Office Theme</vt:lpstr>
      <vt:lpstr>Geography Y9 Summer Homework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Davies</dc:creator>
  <cp:lastModifiedBy>Jessica Davies</cp:lastModifiedBy>
  <cp:revision>1</cp:revision>
  <dcterms:created xsi:type="dcterms:W3CDTF">2026-06-29T09:21:35Z</dcterms:created>
  <dcterms:modified xsi:type="dcterms:W3CDTF">2026-06-29T09:21:57Z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</Properties>
</file>