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9A6708-9483-4590-9127-C42BA8D9CB70}" v="2" dt="2026-06-25T10:18:26.2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e Hudson" userId="85ff77cd-32f6-49a9-b835-5a5a55aff54b" providerId="ADAL" clId="{0F6AB852-E204-4498-A7F7-F14BB7CB588C}"/>
    <pc:docChg chg="custSel modSld">
      <pc:chgData name="Sue Hudson" userId="85ff77cd-32f6-49a9-b835-5a5a55aff54b" providerId="ADAL" clId="{0F6AB852-E204-4498-A7F7-F14BB7CB588C}" dt="2026-06-25T10:31:30.899" v="0" actId="33524"/>
      <pc:docMkLst>
        <pc:docMk/>
      </pc:docMkLst>
      <pc:sldChg chg="modSp mod">
        <pc:chgData name="Sue Hudson" userId="85ff77cd-32f6-49a9-b835-5a5a55aff54b" providerId="ADAL" clId="{0F6AB852-E204-4498-A7F7-F14BB7CB588C}" dt="2026-06-25T10:31:30.899" v="0" actId="33524"/>
        <pc:sldMkLst>
          <pc:docMk/>
          <pc:sldMk cId="3073885430" sldId="576"/>
        </pc:sldMkLst>
        <pc:spChg chg="mod">
          <ac:chgData name="Sue Hudson" userId="85ff77cd-32f6-49a9-b835-5a5a55aff54b" providerId="ADAL" clId="{0F6AB852-E204-4498-A7F7-F14BB7CB588C}" dt="2026-06-25T10:31:30.899" v="0" actId="33524"/>
          <ac:spMkLst>
            <pc:docMk/>
            <pc:sldMk cId="3073885430" sldId="576"/>
            <ac:spMk id="5" creationId="{575F2C37-D5F4-AF63-B633-966069AEA1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(10) Psychology </a:t>
            </a:r>
            <a:br>
              <a:rPr lang="en-GB" sz="3500" dirty="0">
                <a:latin typeface="Tahoma"/>
                <a:ea typeface="Tahoma"/>
                <a:cs typeface="Tahoma"/>
              </a:rPr>
            </a:br>
            <a:r>
              <a:rPr lang="en-GB" sz="3500" dirty="0">
                <a:latin typeface="Tahoma"/>
                <a:ea typeface="Tahoma"/>
                <a:cs typeface="Tahoma"/>
              </a:rPr>
              <a:t>Task - Put together a portfolio of your research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08578" y="1418771"/>
            <a:ext cx="1027339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Define the following terms:-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Episodic memory, Semantic Memory and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Procedural memory.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How do you think memory in humans differs from how a computer stores memory?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Write an illustrated paragraph of your first  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memory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2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Resources required – Internet research, simply Psychology, Psych boost, Tutor2U – YouTube Memory 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The recommended textbook will be useful too.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8DC1B9-5749-4A16-86C4-5CDE48918E90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22106B35-7F06-43AE-8CA6-8230B02C00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1F070C-0D89-498B-9F5E-AB79EE7BC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(10) Psychology  Task - Put together a portfolio of your research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Sue Hudson</cp:lastModifiedBy>
  <cp:revision>4</cp:revision>
  <dcterms:created xsi:type="dcterms:W3CDTF">2026-06-13T15:51:50Z</dcterms:created>
  <dcterms:modified xsi:type="dcterms:W3CDTF">2026-06-25T10:31:33Z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