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81" r:id="rId5"/>
    <p:sldId id="582" r:id="rId6"/>
    <p:sldId id="58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BF638C-B90E-4A1D-8AC3-0DAE3F27310B}" v="267" dt="2026-06-25T08:24:08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Cote Davis" userId="S::dcotedavis@dma.tela.org.uk::90d9698c-b1a8-4b90-a765-548af960e8dd" providerId="AD" clId="Web-{1BBF638C-B90E-4A1D-8AC3-0DAE3F27310B}"/>
    <pc:docChg chg="addSld modSld">
      <pc:chgData name="Daniel Cote Davis" userId="S::dcotedavis@dma.tela.org.uk::90d9698c-b1a8-4b90-a765-548af960e8dd" providerId="AD" clId="Web-{1BBF638C-B90E-4A1D-8AC3-0DAE3F27310B}" dt="2026-06-25T08:24:08.808" v="152" actId="14100"/>
      <pc:docMkLst>
        <pc:docMk/>
      </pc:docMkLst>
      <pc:sldChg chg="modSp">
        <pc:chgData name="Daniel Cote Davis" userId="S::dcotedavis@dma.tela.org.uk::90d9698c-b1a8-4b90-a765-548af960e8dd" providerId="AD" clId="Web-{1BBF638C-B90E-4A1D-8AC3-0DAE3F27310B}" dt="2026-06-25T08:14:15.257" v="3" actId="20577"/>
        <pc:sldMkLst>
          <pc:docMk/>
          <pc:sldMk cId="2863220689" sldId="581"/>
        </pc:sldMkLst>
        <pc:spChg chg="mod">
          <ac:chgData name="Daniel Cote Davis" userId="S::dcotedavis@dma.tela.org.uk::90d9698c-b1a8-4b90-a765-548af960e8dd" providerId="AD" clId="Web-{1BBF638C-B90E-4A1D-8AC3-0DAE3F27310B}" dt="2026-06-25T08:14:15.257" v="3" actId="20577"/>
          <ac:spMkLst>
            <pc:docMk/>
            <pc:sldMk cId="2863220689" sldId="581"/>
            <ac:spMk id="2" creationId="{9CFFE264-6F46-6743-2760-A05967DECAF4}"/>
          </ac:spMkLst>
        </pc:spChg>
      </pc:sldChg>
      <pc:sldChg chg="addSp delSp modSp add replId">
        <pc:chgData name="Daniel Cote Davis" userId="S::dcotedavis@dma.tela.org.uk::90d9698c-b1a8-4b90-a765-548af960e8dd" providerId="AD" clId="Web-{1BBF638C-B90E-4A1D-8AC3-0DAE3F27310B}" dt="2026-06-25T08:18:56.407" v="74" actId="14100"/>
        <pc:sldMkLst>
          <pc:docMk/>
          <pc:sldMk cId="2563833328" sldId="582"/>
        </pc:sldMkLst>
        <pc:spChg chg="mod">
          <ac:chgData name="Daniel Cote Davis" userId="S::dcotedavis@dma.tela.org.uk::90d9698c-b1a8-4b90-a765-548af960e8dd" providerId="AD" clId="Web-{1BBF638C-B90E-4A1D-8AC3-0DAE3F27310B}" dt="2026-06-25T08:14:20.461" v="9" actId="20577"/>
          <ac:spMkLst>
            <pc:docMk/>
            <pc:sldMk cId="2563833328" sldId="582"/>
            <ac:spMk id="2" creationId="{8118EB4F-EE58-50F0-9B10-1141297AC0A3}"/>
          </ac:spMkLst>
        </pc:spChg>
        <pc:spChg chg="mod">
          <ac:chgData name="Daniel Cote Davis" userId="S::dcotedavis@dma.tela.org.uk::90d9698c-b1a8-4b90-a765-548af960e8dd" providerId="AD" clId="Web-{1BBF638C-B90E-4A1D-8AC3-0DAE3F27310B}" dt="2026-06-25T08:18:26.266" v="69" actId="20577"/>
          <ac:spMkLst>
            <pc:docMk/>
            <pc:sldMk cId="2563833328" sldId="582"/>
            <ac:spMk id="5" creationId="{CB417EA9-C787-2B71-2690-6D218EC765BA}"/>
          </ac:spMkLst>
        </pc:spChg>
        <pc:picChg chg="del">
          <ac:chgData name="Daniel Cote Davis" userId="S::dcotedavis@dma.tela.org.uk::90d9698c-b1a8-4b90-a765-548af960e8dd" providerId="AD" clId="Web-{1BBF638C-B90E-4A1D-8AC3-0DAE3F27310B}" dt="2026-06-25T08:18:29.281" v="70"/>
          <ac:picMkLst>
            <pc:docMk/>
            <pc:sldMk cId="2563833328" sldId="582"/>
            <ac:picMk id="4" creationId="{C2C33B6B-90DF-6EF3-25FC-904258B94E80}"/>
          </ac:picMkLst>
        </pc:picChg>
        <pc:picChg chg="add mod">
          <ac:chgData name="Daniel Cote Davis" userId="S::dcotedavis@dma.tela.org.uk::90d9698c-b1a8-4b90-a765-548af960e8dd" providerId="AD" clId="Web-{1BBF638C-B90E-4A1D-8AC3-0DAE3F27310B}" dt="2026-06-25T08:18:56.407" v="74" actId="14100"/>
          <ac:picMkLst>
            <pc:docMk/>
            <pc:sldMk cId="2563833328" sldId="582"/>
            <ac:picMk id="6" creationId="{B85A9FC2-ABBC-DF97-4C65-A222A0BA184F}"/>
          </ac:picMkLst>
        </pc:picChg>
      </pc:sldChg>
      <pc:sldChg chg="addSp delSp modSp add replId">
        <pc:chgData name="Daniel Cote Davis" userId="S::dcotedavis@dma.tela.org.uk::90d9698c-b1a8-4b90-a765-548af960e8dd" providerId="AD" clId="Web-{1BBF638C-B90E-4A1D-8AC3-0DAE3F27310B}" dt="2026-06-25T08:24:08.808" v="152" actId="14100"/>
        <pc:sldMkLst>
          <pc:docMk/>
          <pc:sldMk cId="3720817664" sldId="583"/>
        </pc:sldMkLst>
        <pc:spChg chg="mod">
          <ac:chgData name="Daniel Cote Davis" userId="S::dcotedavis@dma.tela.org.uk::90d9698c-b1a8-4b90-a765-548af960e8dd" providerId="AD" clId="Web-{1BBF638C-B90E-4A1D-8AC3-0DAE3F27310B}" dt="2026-06-25T08:14:40.289" v="14" actId="20577"/>
          <ac:spMkLst>
            <pc:docMk/>
            <pc:sldMk cId="3720817664" sldId="583"/>
            <ac:spMk id="2" creationId="{61ED59BD-E809-1BB8-FC5D-83759F27E536}"/>
          </ac:spMkLst>
        </pc:spChg>
        <pc:spChg chg="mod">
          <ac:chgData name="Daniel Cote Davis" userId="S::dcotedavis@dma.tela.org.uk::90d9698c-b1a8-4b90-a765-548af960e8dd" providerId="AD" clId="Web-{1BBF638C-B90E-4A1D-8AC3-0DAE3F27310B}" dt="2026-06-25T08:23:15.259" v="148" actId="20577"/>
          <ac:spMkLst>
            <pc:docMk/>
            <pc:sldMk cId="3720817664" sldId="583"/>
            <ac:spMk id="5" creationId="{5EBA0074-F039-84F0-0D5C-C19888B1DD4D}"/>
          </ac:spMkLst>
        </pc:spChg>
        <pc:picChg chg="del">
          <ac:chgData name="Daniel Cote Davis" userId="S::dcotedavis@dma.tela.org.uk::90d9698c-b1a8-4b90-a765-548af960e8dd" providerId="AD" clId="Web-{1BBF638C-B90E-4A1D-8AC3-0DAE3F27310B}" dt="2026-06-25T08:23:16.791" v="149"/>
          <ac:picMkLst>
            <pc:docMk/>
            <pc:sldMk cId="3720817664" sldId="583"/>
            <ac:picMk id="4" creationId="{73EF0D37-A04B-D401-B136-4F43752F8D0D}"/>
          </ac:picMkLst>
        </pc:picChg>
        <pc:picChg chg="add mod">
          <ac:chgData name="Daniel Cote Davis" userId="S::dcotedavis@dma.tela.org.uk::90d9698c-b1a8-4b90-a765-548af960e8dd" providerId="AD" clId="Web-{1BBF638C-B90E-4A1D-8AC3-0DAE3F27310B}" dt="2026-06-25T08:24:08.808" v="152" actId="14100"/>
          <ac:picMkLst>
            <pc:docMk/>
            <pc:sldMk cId="3720817664" sldId="583"/>
            <ac:picMk id="6" creationId="{DAFD46A1-9B42-AC1E-4163-E054D16D0E13}"/>
          </ac:picMkLst>
        </pc:picChg>
      </pc:sldChg>
    </pc:docChg>
  </pc:docChgLst>
  <pc:docChgLst>
    <pc:chgData name="Daniel Cote Davis" userId="S::dcotedavis@dma.tela.org.uk::90d9698c-b1a8-4b90-a765-548af960e8dd" providerId="AD" clId="Web-{70B8DE54-5D6F-4BEA-A7A1-16BCC9B7C7C3}"/>
    <pc:docChg chg="modSld">
      <pc:chgData name="Daniel Cote Davis" userId="S::dcotedavis@dma.tela.org.uk::90d9698c-b1a8-4b90-a765-548af960e8dd" providerId="AD" clId="Web-{70B8DE54-5D6F-4BEA-A7A1-16BCC9B7C7C3}" dt="2026-06-22T12:48:47.897" v="8" actId="20577"/>
      <pc:docMkLst>
        <pc:docMk/>
      </pc:docMkLst>
      <pc:sldChg chg="addSp modSp">
        <pc:chgData name="Daniel Cote Davis" userId="S::dcotedavis@dma.tela.org.uk::90d9698c-b1a8-4b90-a765-548af960e8dd" providerId="AD" clId="Web-{70B8DE54-5D6F-4BEA-A7A1-16BCC9B7C7C3}" dt="2026-06-22T12:48:47.897" v="8" actId="20577"/>
        <pc:sldMkLst>
          <pc:docMk/>
          <pc:sldMk cId="2863220689" sldId="581"/>
        </pc:sldMkLst>
        <pc:spChg chg="mod">
          <ac:chgData name="Daniel Cote Davis" userId="S::dcotedavis@dma.tela.org.uk::90d9698c-b1a8-4b90-a765-548af960e8dd" providerId="AD" clId="Web-{70B8DE54-5D6F-4BEA-A7A1-16BCC9B7C7C3}" dt="2026-06-22T12:48:47.897" v="8" actId="20577"/>
          <ac:spMkLst>
            <pc:docMk/>
            <pc:sldMk cId="2863220689" sldId="581"/>
            <ac:spMk id="2" creationId="{9CFFE264-6F46-6743-2760-A05967DECAF4}"/>
          </ac:spMkLst>
        </pc:spChg>
        <pc:picChg chg="add mod">
          <ac:chgData name="Daniel Cote Davis" userId="S::dcotedavis@dma.tela.org.uk::90d9698c-b1a8-4b90-a765-548af960e8dd" providerId="AD" clId="Web-{70B8DE54-5D6F-4BEA-A7A1-16BCC9B7C7C3}" dt="2026-06-22T12:48:38.693" v="4" actId="1076"/>
          <ac:picMkLst>
            <pc:docMk/>
            <pc:sldMk cId="2863220689" sldId="581"/>
            <ac:picMk id="4" creationId="{C834AE5D-57B0-D4C2-FE0E-44924C25941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43E42-2C8A-F104-843B-56C72073D5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609828-FEC6-F315-0BAE-F4ADDA47FD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70E2D-0853-C0C5-4787-FEDA3F186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A8056-569B-AC1B-1B29-6196DD8CE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F11C9-54B8-FEA3-AF53-725137F7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561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53A56-CE26-0ACB-9193-BCE69546F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BCCD40-4A34-0554-3766-B9D651933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691E9-A841-DC08-0D83-F0212E22F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452FB-C8EE-6557-7522-5317107E3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C0AD8-F829-46A4-EE05-245E2CA54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90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17D439-79C3-F19B-3EB1-9622AA7924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57434F-0EE3-3680-4BBE-B89B2E255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1A96C-0BC5-2B73-A548-F32BE173D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51E88-49FF-B214-3459-AF09AC727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E1B04-54F3-D55E-BC67-0448B9A81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267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8878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B5D39-8CD3-A9AC-9452-F4447552D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8C667-E731-37B8-03E9-B45E52DF5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E5F37-9934-7BB2-A83C-3AB1B07A4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928D8-A614-BC27-6F7A-BD40C7FFD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7C7F3-343C-0A3F-87D7-EEDB75842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49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97343-F1CF-E5D7-5816-30DCB130B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10FF0-BFB3-98CF-B954-EC32DB6A5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E5DB3-6042-8EDF-BC8A-E66CA52A9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1F58E-A206-8FC3-A754-F2A18B93C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BE49B-C2B3-0C18-55A5-595CE1E67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871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65137-DD0C-5E9D-211B-98BFCB42A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EE04A-E31E-DE2A-A1F2-C1B96D025C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570F52-0308-BC59-C230-699DDCC4C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9F8C0-1A62-DC5A-8FA3-C7F13D01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4171C-93D2-C400-5B94-B87B912E1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869F1-8981-B997-B2F3-99DF2E09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097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3E15C-BF40-A6BA-1EB8-7E0A57421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51FB5B-689A-D327-EC4E-E558FF5C4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74F94-5DF7-74F0-5DF7-3EDA32908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1E2C4D-7CD7-B848-0B2A-471A8BEE03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561AB0-5948-8B10-3D5E-D4707F4858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7C1CC7-9BBD-1881-6F7A-D161F3461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86CF56-8BE5-48A9-6FA2-C5DA24FB6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4354A9-CCAE-85BE-378A-53D8D744C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513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4E819-0419-9085-494B-215FEED36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D63D41-F2CF-0931-3EF0-152E2C5E5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33A8EC-0415-F13F-279E-8362DB91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25A18D-BA2F-5593-3305-0ABC0C328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61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DFCD13-9ED3-9588-35BD-DBD1D57D7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411201-0608-C7B6-319D-E48B95A1D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455B1-24E0-1E06-265A-D0533D3C0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68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2DDF0-EC57-126F-4A04-07FABE013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98EA0-35F8-788D-AEB7-5A4DEAF75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5670CC-806B-1983-BEE9-6F48D8E67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B24C5-0A45-6D60-AACA-E8D1EA66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1DAAA-9F88-1EA1-100D-AAB7AE4B8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297AA-1DE5-82C0-7979-4F2AEC391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16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9004F-880A-B5D5-E551-2E6C9F64E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316E2B-884E-9F0C-4F70-9A1EAA4E6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0ABF39-555D-D047-DBBA-7985C7712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E836F-DA8F-E8ED-89DF-F469E9B4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DCD0F-2289-D5EC-73E4-12364A998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A8F46-D490-42C3-CACE-58A73FAE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762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165C9A-F490-76D5-2484-75F7AE828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15CF2-4D5C-6F80-6850-A9BE40B8C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08639-333E-B2D8-6093-A1C0885800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4CF5A8-1040-4BEC-A3EE-3E06347A671D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50DB7-005F-EE6F-EE91-1652B87D83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6EC80-2528-7914-809D-C172B885A9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0A7E36-BAD1-4F94-92EE-782A5DBBA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643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youtube.com/watch?v=QFi8JUIwu2s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heweddingknott.wordpress.com/2018/02/26/the-essential-guide-to-sikh-weddings-bridal-attire-and-jewelry/" TargetMode="External"/><Relationship Id="rId2" Type="http://schemas.openxmlformats.org/officeDocument/2006/relationships/hyperlink" Target="https://www.youtube.com/watch?v=cUUVG_UJLz0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372B4-DCD8-ADCC-F3CE-9CF0B5FE6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E264-6F46-6743-2760-A05967DECAF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RS Summer Challenge -  Yr 9 – option 1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FA2E4-D208-A761-2FC5-6D43B9A7D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4D3ECC-709C-462B-8AEB-4F479B46E31B}"/>
              </a:ext>
            </a:extLst>
          </p:cNvPr>
          <p:cNvSpPr txBox="1"/>
          <p:nvPr/>
        </p:nvSpPr>
        <p:spPr>
          <a:xfrm>
            <a:off x="959303" y="868219"/>
            <a:ext cx="720498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 Travel Guide </a:t>
            </a: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Survey</a:t>
            </a: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Ask 5–10 people:</a:t>
            </a: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you believe God exists?</a:t>
            </a: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or why not?</a:t>
            </a: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religion help people live good lives?</a:t>
            </a:r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up your findings in a short newspaper piece with a catchy title to hook people in</a:t>
            </a:r>
          </a:p>
        </p:txBody>
      </p:sp>
      <p:pic>
        <p:nvPicPr>
          <p:cNvPr id="4" name="Picture 3" descr="Existence God Stock Illustrations – 507 Existence God Stock Illustrations, Vectors &amp; Clipart - Dreamstime">
            <a:extLst>
              <a:ext uri="{FF2B5EF4-FFF2-40B4-BE49-F238E27FC236}">
                <a16:creationId xmlns:a16="http://schemas.microsoft.com/office/drawing/2014/main" id="{C834AE5D-57B0-D4C2-FE0E-44924C259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9118" y="1247774"/>
            <a:ext cx="4369708" cy="436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22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AC91B-6BD1-7BB0-7F18-36C2B5B2A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EB4F-EE58-50F0-9B10-1141297AC0A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RS Summer Challenge -  Yr 9 – option 2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B496C-B390-5D3D-D39F-E4A4248AD9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417EA9-C787-2B71-2690-6D218EC765BA}"/>
              </a:ext>
            </a:extLst>
          </p:cNvPr>
          <p:cNvSpPr txBox="1"/>
          <p:nvPr/>
        </p:nvSpPr>
        <p:spPr>
          <a:xfrm>
            <a:off x="959303" y="868219"/>
            <a:ext cx="7204983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u="sng">
                <a:latin typeface="Tahoma"/>
                <a:ea typeface="Tahoma"/>
                <a:cs typeface="Tahoma"/>
              </a:rPr>
              <a:t>Watch Plato's allegory of the cave</a:t>
            </a:r>
            <a:endParaRPr lang="en-US"/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>
                <a:ea typeface="+mn-lt"/>
                <a:cs typeface="+mn-lt"/>
                <a:hlinkClick r:id="rId2"/>
              </a:rPr>
              <a:t>Plato's Allegory of the Cave -- Narrated by Orson Welles</a:t>
            </a:r>
            <a:endParaRPr lang="en-GB">
              <a:ea typeface="+mn-lt"/>
              <a:cs typeface="+mn-lt"/>
            </a:endParaRPr>
          </a:p>
          <a:p>
            <a:endParaRPr lang="en-GB" sz="2800" dirty="0"/>
          </a:p>
          <a:p>
            <a:r>
              <a:rPr lang="en-GB" sz="2800"/>
              <a:t>Draw a diagram of the story </a:t>
            </a:r>
          </a:p>
          <a:p>
            <a:endParaRPr lang="en-GB" sz="2800" dirty="0"/>
          </a:p>
          <a:p>
            <a:r>
              <a:rPr lang="en-GB" sz="2800" dirty="0"/>
              <a:t>Research and annotate </a:t>
            </a:r>
            <a:r>
              <a:rPr lang="en-GB" sz="2800"/>
              <a:t>your image about what the story means...</a:t>
            </a:r>
            <a:endParaRPr lang="en-GB" sz="2800" dirty="0"/>
          </a:p>
        </p:txBody>
      </p:sp>
      <p:pic>
        <p:nvPicPr>
          <p:cNvPr id="6" name="Picture 5" descr="Allegory of the cave - Wikipedia">
            <a:extLst>
              <a:ext uri="{FF2B5EF4-FFF2-40B4-BE49-F238E27FC236}">
                <a16:creationId xmlns:a16="http://schemas.microsoft.com/office/drawing/2014/main" id="{B85A9FC2-ABBC-DF97-4C65-A222A0BA18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3689" y="3275012"/>
            <a:ext cx="4500335" cy="189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33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618DF-5BD1-6403-941E-382B07F89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D59BD-E809-1BB8-FC5D-83759F27E53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RS Summer Challenge -  Yr 9 – option 3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688BA-9CBC-E37C-6AF0-36AFC1D6B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BA0074-F039-84F0-0D5C-C19888B1DD4D}"/>
              </a:ext>
            </a:extLst>
          </p:cNvPr>
          <p:cNvSpPr txBox="1"/>
          <p:nvPr/>
        </p:nvSpPr>
        <p:spPr>
          <a:xfrm>
            <a:off x="1039131" y="868219"/>
            <a:ext cx="6726012" cy="57246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u="sng">
                <a:latin typeface="Tahoma"/>
                <a:ea typeface="Tahoma"/>
                <a:cs typeface="Tahoma"/>
              </a:rPr>
              <a:t>Design a Sikh wedding dress</a:t>
            </a:r>
            <a:endParaRPr lang="en-US"/>
          </a:p>
          <a:p>
            <a:endParaRPr lang="en-GB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800" dirty="0">
                <a:latin typeface="Tahoma"/>
                <a:ea typeface="Tahoma"/>
                <a:cs typeface="Tahoma"/>
              </a:rPr>
              <a:t>Research what key </a:t>
            </a:r>
            <a:r>
              <a:rPr lang="en-GB" sz="2800">
                <a:latin typeface="Tahoma"/>
                <a:ea typeface="Tahoma"/>
                <a:cs typeface="Tahoma"/>
              </a:rPr>
              <a:t>elements they need to have and annotate your design</a:t>
            </a:r>
          </a:p>
          <a:p>
            <a:endParaRPr lang="en-GB" sz="2800" dirty="0">
              <a:latin typeface="Tahoma"/>
              <a:ea typeface="Tahoma"/>
              <a:cs typeface="Tahoma"/>
            </a:endParaRPr>
          </a:p>
          <a:p>
            <a:r>
              <a:rPr lang="en-GB" sz="2400">
                <a:solidFill>
                  <a:srgbClr val="404040"/>
                </a:solidFill>
                <a:highlight>
                  <a:srgbClr val="FFFFFF"/>
                </a:highlight>
                <a:ea typeface="+mn-lt"/>
                <a:cs typeface="+mn-lt"/>
              </a:rPr>
              <a:t>The Sikh bride dresses up extravagantly for the wedding and its related ceremonies. Since the act of marriage is seen as a spiritual journey to connect with God, the bride is supposed to look her best, including wearing makeup and extensive jewellery.</a:t>
            </a:r>
            <a:endParaRPr lang="en-GB" sz="2400">
              <a:ea typeface="+mn-lt"/>
              <a:cs typeface="+mn-lt"/>
            </a:endParaRPr>
          </a:p>
          <a:p>
            <a:r>
              <a:rPr lang="en-GB" sz="2800" dirty="0">
                <a:ea typeface="+mn-lt"/>
                <a:cs typeface="+mn-lt"/>
                <a:hlinkClick r:id="rId2"/>
              </a:rPr>
              <a:t>Most Elegant Nikkah // Asad &amp; Baneen //</a:t>
            </a:r>
            <a:endParaRPr lang="en-GB">
              <a:ea typeface="+mn-lt"/>
              <a:cs typeface="+mn-lt"/>
            </a:endParaRPr>
          </a:p>
          <a:p>
            <a:endParaRPr lang="en-GB"/>
          </a:p>
          <a:p>
            <a:r>
              <a:rPr lang="en-GB" dirty="0">
                <a:ea typeface="+mn-lt"/>
                <a:cs typeface="+mn-lt"/>
                <a:hlinkClick r:id="rId3"/>
              </a:rPr>
              <a:t>The Essential Guide to Sikh Weddings: Bridal Attire and Jewelry – The Wedding Knot</a:t>
            </a:r>
            <a:endParaRPr lang="en-GB"/>
          </a:p>
        </p:txBody>
      </p:sp>
      <p:pic>
        <p:nvPicPr>
          <p:cNvPr id="6" name="Picture 5" descr="Sikh Wedding In UK: Photos &amp; Traditions ...">
            <a:extLst>
              <a:ext uri="{FF2B5EF4-FFF2-40B4-BE49-F238E27FC236}">
                <a16:creationId xmlns:a16="http://schemas.microsoft.com/office/drawing/2014/main" id="{DAFD46A1-9B42-AC1E-4163-E054D16D0E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4462" y="1059769"/>
            <a:ext cx="3463017" cy="526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817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9F7BB4-7865-4FC9-9863-9DD195D8694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15DF9B5C-449E-458C-A99B-35679AE4EA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9A2F09-50A3-4C50-8766-6603350AA3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RS Summer Challenge -  Yr 9 – option 1</vt:lpstr>
      <vt:lpstr>RS Summer Challenge -  Yr 9 – option 2</vt:lpstr>
      <vt:lpstr>RS Summer Challenge -  Yr 9 – option 3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Cote Davis</dc:creator>
  <cp:lastModifiedBy>Daniel Cote Davis</cp:lastModifiedBy>
  <cp:revision>35</cp:revision>
  <dcterms:created xsi:type="dcterms:W3CDTF">2026-06-22T12:39:43Z</dcterms:created>
  <dcterms:modified xsi:type="dcterms:W3CDTF">2026-06-25T08:24:13Z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