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modSld">
      <pc:chgData name="Elaine Wells" userId="26bb1435-1d16-4f2e-9ecc-0e190177d069" providerId="ADAL" clId="{0FA99DA0-ADAF-4C29-82D2-698A24BD52CC}" dt="2026-06-16T10:53:05.549" v="24" actId="20577"/>
      <pc:docMkLst>
        <pc:docMk/>
      </pc:docMkLst>
      <pc:sldChg chg="modSp mod">
        <pc:chgData name="Elaine Wells" userId="26bb1435-1d16-4f2e-9ecc-0e190177d069" providerId="ADAL" clId="{0FA99DA0-ADAF-4C29-82D2-698A24BD52CC}" dt="2026-06-16T10:53:05.549" v="24" actId="20577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0:53:05.549" v="24" actId="20577"/>
          <ac:spMkLst>
            <pc:docMk/>
            <pc:sldMk cId="3073885430" sldId="576"/>
            <ac:spMk id="2" creationId="{53B1A3E6-497B-E20A-E298-F0F490963D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newengineer.com/advice/famous-engineers-of-the-21st-century-1251071" TargetMode="External"/><Relationship Id="rId4" Type="http://schemas.openxmlformats.org/officeDocument/2006/relationships/hyperlink" Target="https://www.re-thinkingthefuture.com/architectural-community/a5440-10-most-influential-product-designers-of-all-ti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(starting yr10) Product Design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</a:t>
            </a:r>
          </a:p>
          <a:p>
            <a:pPr lvl="1"/>
            <a:r>
              <a:rPr lang="en-GB" sz="1600" dirty="0"/>
              <a:t>2: Research a designer or engineer and create a presentation detailing the work they have produced.</a:t>
            </a:r>
          </a:p>
          <a:p>
            <a:pPr lvl="1"/>
            <a:r>
              <a:rPr lang="en-GB" sz="1600" dirty="0"/>
              <a:t>3: Redesign a product to make it more sustainable.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https://www.re-thinkingthefuture.com/architectural-community/a5440-10-most-influential-product-designers-of-all-time/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https://newengineer.com/advice/famous-engineers-of-the-21st-century-1251071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121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9 (starting yr10) Product Design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3</cp:revision>
  <dcterms:created xsi:type="dcterms:W3CDTF">2026-06-13T15:51:50Z</dcterms:created>
  <dcterms:modified xsi:type="dcterms:W3CDTF">2026-06-16T10:53:11Z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