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57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B3B3D3-993A-B2C2-3365-FA8E174C94C3}" v="114" dt="2026-06-23T11:57:20.6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5"/>
    <p:restoredTop sz="94687"/>
  </p:normalViewPr>
  <p:slideViewPr>
    <p:cSldViewPr snapToGrid="0">
      <p:cViewPr varScale="1">
        <p:scale>
          <a:sx n="88" d="100"/>
          <a:sy n="88" d="100"/>
        </p:scale>
        <p:origin x="208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Davies" userId="S::jdavies@dma.tela.org.uk::af01fb3e-cd40-4a3c-980c-782a89fbbda4" providerId="AD" clId="Web-{ABB3B3D3-993A-B2C2-3365-FA8E174C94C3}"/>
    <pc:docChg chg="delSld modSld">
      <pc:chgData name="Jessica Davies" userId="S::jdavies@dma.tela.org.uk::af01fb3e-cd40-4a3c-980c-782a89fbbda4" providerId="AD" clId="Web-{ABB3B3D3-993A-B2C2-3365-FA8E174C94C3}" dt="2026-06-23T11:57:20.656" v="95" actId="1076"/>
      <pc:docMkLst>
        <pc:docMk/>
      </pc:docMkLst>
      <pc:sldChg chg="modSp">
        <pc:chgData name="Jessica Davies" userId="S::jdavies@dma.tela.org.uk::af01fb3e-cd40-4a3c-980c-782a89fbbda4" providerId="AD" clId="Web-{ABB3B3D3-993A-B2C2-3365-FA8E174C94C3}" dt="2026-06-23T11:57:20.656" v="95" actId="1076"/>
        <pc:sldMkLst>
          <pc:docMk/>
          <pc:sldMk cId="3073885430" sldId="576"/>
        </pc:sldMkLst>
        <pc:spChg chg="mod">
          <ac:chgData name="Jessica Davies" userId="S::jdavies@dma.tela.org.uk::af01fb3e-cd40-4a3c-980c-782a89fbbda4" providerId="AD" clId="Web-{ABB3B3D3-993A-B2C2-3365-FA8E174C94C3}" dt="2026-06-23T11:56:02.591" v="17" actId="14100"/>
          <ac:spMkLst>
            <pc:docMk/>
            <pc:sldMk cId="3073885430" sldId="576"/>
            <ac:spMk id="9" creationId="{0CB94812-D200-3A19-C4B1-221842DC3218}"/>
          </ac:spMkLst>
        </pc:spChg>
        <pc:spChg chg="mod">
          <ac:chgData name="Jessica Davies" userId="S::jdavies@dma.tela.org.uk::af01fb3e-cd40-4a3c-980c-782a89fbbda4" providerId="AD" clId="Web-{ABB3B3D3-993A-B2C2-3365-FA8E174C94C3}" dt="2026-06-23T11:57:20.656" v="95" actId="1076"/>
          <ac:spMkLst>
            <pc:docMk/>
            <pc:sldMk cId="3073885430" sldId="576"/>
            <ac:spMk id="19" creationId="{1D29BD35-1092-1C47-5749-C3C3C2C775EF}"/>
          </ac:spMkLst>
        </pc:spChg>
        <pc:graphicFrameChg chg="mod modGraphic">
          <ac:chgData name="Jessica Davies" userId="S::jdavies@dma.tela.org.uk::af01fb3e-cd40-4a3c-980c-782a89fbbda4" providerId="AD" clId="Web-{ABB3B3D3-993A-B2C2-3365-FA8E174C94C3}" dt="2026-06-23T11:56:42.436" v="93"/>
          <ac:graphicFrameMkLst>
            <pc:docMk/>
            <pc:sldMk cId="3073885430" sldId="576"/>
            <ac:graphicFrameMk id="6" creationId="{4E6F7D43-442F-BFF0-FB41-CC98F8563F6C}"/>
          </ac:graphicFrameMkLst>
        </pc:graphicFrameChg>
      </pc:sldChg>
      <pc:sldChg chg="del">
        <pc:chgData name="Jessica Davies" userId="S::jdavies@dma.tela.org.uk::af01fb3e-cd40-4a3c-980c-782a89fbbda4" providerId="AD" clId="Web-{ABB3B3D3-993A-B2C2-3365-FA8E174C94C3}" dt="2026-06-23T11:55:18.043" v="0"/>
        <pc:sldMkLst>
          <pc:docMk/>
          <pc:sldMk cId="4259446331" sldId="578"/>
        </pc:sldMkLst>
      </pc:sldChg>
      <pc:sldChg chg="del">
        <pc:chgData name="Jessica Davies" userId="S::jdavies@dma.tela.org.uk::af01fb3e-cd40-4a3c-980c-782a89fbbda4" providerId="AD" clId="Web-{ABB3B3D3-993A-B2C2-3365-FA8E174C94C3}" dt="2026-06-23T11:55:19.653" v="1"/>
        <pc:sldMkLst>
          <pc:docMk/>
          <pc:sldMk cId="1113943546" sldId="579"/>
        </pc:sldMkLst>
      </pc:sldChg>
    </pc:docChg>
  </pc:docChgLst>
  <pc:docChgLst>
    <pc:chgData clId="Web-{ABB3B3D3-993A-B2C2-3365-FA8E174C94C3}"/>
    <pc:docChg chg="delSld">
      <pc:chgData name="" userId="" providerId="" clId="Web-{ABB3B3D3-993A-B2C2-3365-FA8E174C94C3}" dt="2026-06-23T11:55:13.200" v="0"/>
      <pc:docMkLst>
        <pc:docMk/>
      </pc:docMkLst>
      <pc:sldChg chg="del">
        <pc:chgData name="" userId="" providerId="" clId="Web-{ABB3B3D3-993A-B2C2-3365-FA8E174C94C3}" dt="2026-06-23T11:55:13.200" v="0"/>
        <pc:sldMkLst>
          <pc:docMk/>
          <pc:sldMk cId="11349410" sldId="5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77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53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617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CE1E7D9-B2FA-F53D-2CA1-8848DE685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-9235"/>
            <a:ext cx="11087100" cy="877454"/>
          </a:xfrm>
          <a:solidFill>
            <a:srgbClr val="FFC000"/>
          </a:solidFill>
        </p:spPr>
        <p:txBody>
          <a:bodyPr/>
          <a:lstStyle>
            <a:lvl1pPr algn="ctr"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C40DA6-A232-5EE4-880C-B6AB91174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062182"/>
            <a:ext cx="10991850" cy="5691043"/>
          </a:xfrm>
        </p:spPr>
        <p:txBody>
          <a:bodyPr>
            <a:normAutofit/>
          </a:bodyPr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2" descr="H:\AHT\DownMarket logo CMYK.jpg">
            <a:extLst>
              <a:ext uri="{FF2B5EF4-FFF2-40B4-BE49-F238E27FC236}">
                <a16:creationId xmlns:a16="http://schemas.microsoft.com/office/drawing/2014/main" id="{6AA98106-28CC-ECE1-2C30-7B27C09748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4" t="14194" r="14043" b="9419"/>
          <a:stretch/>
        </p:blipFill>
        <p:spPr bwMode="auto">
          <a:xfrm>
            <a:off x="43761" y="18632"/>
            <a:ext cx="848908" cy="129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31AED5D-34B2-498B-B601-5F691CB66364}"/>
              </a:ext>
            </a:extLst>
          </p:cNvPr>
          <p:cNvSpPr/>
          <p:nvPr userDrawn="1"/>
        </p:nvSpPr>
        <p:spPr>
          <a:xfrm>
            <a:off x="445591" y="4178141"/>
            <a:ext cx="266700" cy="2700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27B0EA-2FC8-354E-A712-134F8BE8535C}"/>
              </a:ext>
            </a:extLst>
          </p:cNvPr>
          <p:cNvSpPr/>
          <p:nvPr userDrawn="1"/>
        </p:nvSpPr>
        <p:spPr>
          <a:xfrm>
            <a:off x="77876" y="4178141"/>
            <a:ext cx="171450" cy="2700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238A8F-74BD-0C63-70F4-25BA5B69F9CF}"/>
              </a:ext>
            </a:extLst>
          </p:cNvPr>
          <p:cNvSpPr/>
          <p:nvPr userDrawn="1"/>
        </p:nvSpPr>
        <p:spPr>
          <a:xfrm>
            <a:off x="306476" y="4178141"/>
            <a:ext cx="72000" cy="270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77B27C-8B42-EB0F-9092-9F74584CD16C}"/>
              </a:ext>
            </a:extLst>
          </p:cNvPr>
          <p:cNvSpPr/>
          <p:nvPr userDrawn="1"/>
        </p:nvSpPr>
        <p:spPr>
          <a:xfrm>
            <a:off x="799676" y="4178141"/>
            <a:ext cx="72000" cy="270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94D626F2-CEA3-8D66-C2DD-00143C8B3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887" b="-886"/>
          <a:stretch/>
        </p:blipFill>
        <p:spPr>
          <a:xfrm>
            <a:off x="176352" y="3476206"/>
            <a:ext cx="704426" cy="664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D264AB-C69E-8245-FE2E-385A5AD1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6" t="36893" r="44057" b="36784"/>
          <a:stretch/>
        </p:blipFill>
        <p:spPr>
          <a:xfrm>
            <a:off x="-1471" y="2187314"/>
            <a:ext cx="894140" cy="417905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726115-461B-7152-7D42-FA22BF3EF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4" t="28375" r="15849" b="28567"/>
          <a:stretch/>
        </p:blipFill>
        <p:spPr>
          <a:xfrm>
            <a:off x="43761" y="1307524"/>
            <a:ext cx="889644" cy="969494"/>
          </a:xfrm>
          <a:prstGeom prst="rect">
            <a:avLst/>
          </a:prstGeom>
        </p:spPr>
      </p:pic>
      <p:pic>
        <p:nvPicPr>
          <p:cNvPr id="16" name="Picture 15" descr="\\dma-fs-staff01\users$\MED\AHT\Images of DMA\House Logos\5 Houses\DMA DNA 5-B - trans.png">
            <a:extLst>
              <a:ext uri="{FF2B5EF4-FFF2-40B4-BE49-F238E27FC236}">
                <a16:creationId xmlns:a16="http://schemas.microsoft.com/office/drawing/2014/main" id="{6C5366E1-6200-19B1-2290-77A946424076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9" y="2631519"/>
            <a:ext cx="811232" cy="806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74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96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80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31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20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73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82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98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72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36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musescore.com/" TargetMode="External"/><Relationship Id="rId7" Type="http://schemas.openxmlformats.org/officeDocument/2006/relationships/image" Target="../media/image6.png"/><Relationship Id="rId2" Type="http://schemas.openxmlformats.org/officeDocument/2006/relationships/hyperlink" Target="mailto:psaul@dma.tela.org.uk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bbc.co.uk/bitesize/topics/zvx37v4" TargetMode="External"/><Relationship Id="rId5" Type="http://schemas.openxmlformats.org/officeDocument/2006/relationships/hyperlink" Target="https://ukebuddy.com/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www.songsterr.com/" TargetMode="Externa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B9522-F71E-A3DD-1126-CE600F18A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1A3E6-497B-E20A-E298-F0F49096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237067"/>
            <a:ext cx="10934699" cy="645629"/>
          </a:xfrm>
          <a:solidFill>
            <a:schemeClr val="tx2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Music Year 9 into 10 Summer Homework</a:t>
            </a:r>
            <a:endParaRPr lang="en-GB" sz="3600" b="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9807E-AC46-AEB0-03A5-B54BB3593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062182"/>
            <a:ext cx="5326712" cy="57556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en-GB" b="1">
              <a:latin typeface="Tahoma"/>
              <a:ea typeface="Tahoma"/>
              <a:cs typeface="Tahoma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6F7D43-442F-BFF0-FB41-CC98F8563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454634"/>
              </p:ext>
            </p:extLst>
          </p:nvPr>
        </p:nvGraphicFramePr>
        <p:xfrm>
          <a:off x="1104900" y="1401062"/>
          <a:ext cx="10907427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5809">
                  <a:extLst>
                    <a:ext uri="{9D8B030D-6E8A-4147-A177-3AD203B41FA5}">
                      <a16:colId xmlns:a16="http://schemas.microsoft.com/office/drawing/2014/main" val="557694950"/>
                    </a:ext>
                  </a:extLst>
                </a:gridCol>
                <a:gridCol w="3635809">
                  <a:extLst>
                    <a:ext uri="{9D8B030D-6E8A-4147-A177-3AD203B41FA5}">
                      <a16:colId xmlns:a16="http://schemas.microsoft.com/office/drawing/2014/main" val="2970548385"/>
                    </a:ext>
                  </a:extLst>
                </a:gridCol>
                <a:gridCol w="3635809">
                  <a:extLst>
                    <a:ext uri="{9D8B030D-6E8A-4147-A177-3AD203B41FA5}">
                      <a16:colId xmlns:a16="http://schemas.microsoft.com/office/drawing/2014/main" val="3744930149"/>
                    </a:ext>
                  </a:extLst>
                </a:gridCol>
              </a:tblGrid>
              <a:tr h="158654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61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Record yourself playing a piece of music you have learned or are currently learning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200" b="1" dirty="0"/>
                        <a:t>Record</a:t>
                      </a:r>
                      <a:r>
                        <a:rPr lang="en-GB" sz="1200" dirty="0"/>
                        <a:t> the piece (for </a:t>
                      </a:r>
                      <a:r>
                        <a:rPr lang="en-GB" sz="1200" dirty="0" err="1"/>
                        <a:t>example,video</a:t>
                      </a:r>
                      <a:r>
                        <a:rPr lang="en-GB" sz="1200" dirty="0"/>
                        <a:t>, screen recording or Voice Memo)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200" b="1" dirty="0"/>
                        <a:t>Submit</a:t>
                      </a:r>
                      <a:r>
                        <a:rPr lang="en-GB" sz="1200" dirty="0"/>
                        <a:t> the piece via email </a:t>
                      </a:r>
                      <a:r>
                        <a:rPr lang="en-GB" sz="1200" dirty="0">
                          <a:hlinkClick r:id="rId2"/>
                        </a:rPr>
                        <a:t>psaul@dma.tela.org.uk</a:t>
                      </a:r>
                      <a:r>
                        <a:rPr lang="en-GB" sz="1200" dirty="0"/>
                        <a:t> </a:t>
                      </a:r>
                    </a:p>
                    <a:p>
                      <a:endParaRPr lang="en-GB" sz="1200" dirty="0"/>
                    </a:p>
                    <a:p>
                      <a:r>
                        <a:rPr lang="en-GB" sz="1200" b="1" dirty="0"/>
                        <a:t>Resources: </a:t>
                      </a:r>
                      <a:endParaRPr lang="en-GB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Search online for </a:t>
                      </a:r>
                      <a:r>
                        <a:rPr lang="en-GB" sz="1200" b="1" dirty="0"/>
                        <a:t>‘magic piano videos’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/>
                        <a:t>Piano/other instruments: </a:t>
                      </a:r>
                      <a:r>
                        <a:rPr lang="en-GB" sz="1200" dirty="0">
                          <a:hlinkClick r:id="rId3"/>
                        </a:rPr>
                        <a:t>https://musescore.com/</a:t>
                      </a:r>
                      <a:endParaRPr lang="en-GB" sz="120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/>
                        <a:t>Ukulele </a:t>
                      </a:r>
                      <a:r>
                        <a:rPr lang="en-GB" sz="1200" dirty="0">
                          <a:hlinkClick r:id="rId4"/>
                        </a:rPr>
                        <a:t>https://www.songsterr.com/</a:t>
                      </a:r>
                      <a:r>
                        <a:rPr lang="en-GB" sz="1200" dirty="0"/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/>
                        <a:t>Guitar </a:t>
                      </a:r>
                      <a:r>
                        <a:rPr lang="en-GB" sz="1200" dirty="0">
                          <a:hlinkClick r:id="rId5"/>
                        </a:rPr>
                        <a:t>https://ukebuddy.com/</a:t>
                      </a:r>
                      <a:r>
                        <a:rPr lang="en-GB" sz="1200" dirty="0"/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200" dirty="0"/>
                        <a:t>Watch these 5 videos: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dirty="0">
                          <a:hlinkClick r:id="rId6"/>
                        </a:rPr>
                        <a:t>https://www.bbc.co.uk/bitesize/topics/zvx37v4</a:t>
                      </a:r>
                      <a:r>
                        <a:rPr lang="en-GB" sz="1200" dirty="0"/>
                        <a:t>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Degrees of the scale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Types of Scales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Ornaments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Chords and their uses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Cadences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dirty="0"/>
                        <a:t>Create a </a:t>
                      </a:r>
                      <a:r>
                        <a:rPr lang="en-GB" sz="1200" b="1" dirty="0"/>
                        <a:t>poster/guide/information sheet  </a:t>
                      </a:r>
                      <a:r>
                        <a:rPr lang="en-GB" sz="1200" dirty="0"/>
                        <a:t>based around those 5 aspects of music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dirty="0"/>
                        <a:t>Send via email to: </a:t>
                      </a:r>
                      <a:r>
                        <a:rPr lang="en-GB" sz="1200" dirty="0">
                          <a:hlinkClick r:id="rId2"/>
                        </a:rPr>
                        <a:t>psaul@dma.tela.org.uk</a:t>
                      </a:r>
                      <a:r>
                        <a:rPr lang="en-GB" sz="1200" dirty="0"/>
                        <a:t>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200" dirty="0"/>
                        <a:t>Use GarageBand to create </a:t>
                      </a:r>
                      <a:r>
                        <a:rPr lang="en-GB" sz="1200" b="1" dirty="0"/>
                        <a:t>a new piece of music </a:t>
                      </a:r>
                      <a:r>
                        <a:rPr lang="en-GB" sz="1200" dirty="0"/>
                        <a:t>in </a:t>
                      </a:r>
                      <a:r>
                        <a:rPr lang="en-GB" sz="1200" b="1" dirty="0"/>
                        <a:t>Binary Form.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200" dirty="0"/>
                        <a:t>There should two main contrasting sections: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200" dirty="0"/>
                        <a:t>Alternatively, think of them like a Verse and a Chorus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200" dirty="0"/>
                        <a:t>Avoid using the built-in loops.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200" b="1" dirty="0"/>
                        <a:t>Input your own original ideas </a:t>
                      </a:r>
                      <a:r>
                        <a:rPr lang="en-GB" sz="1200" dirty="0"/>
                        <a:t>using the virtual instruments.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200" dirty="0"/>
                        <a:t>Alternatively, use record your own instrument playing your compositions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200" dirty="0"/>
                        <a:t>Send a video, audio or screen recording Send via email to: </a:t>
                      </a:r>
                      <a:r>
                        <a:rPr lang="en-GB" sz="1200" dirty="0">
                          <a:hlinkClick r:id="rId2"/>
                        </a:rPr>
                        <a:t>psaul@dma.tela.org.uk</a:t>
                      </a:r>
                      <a:r>
                        <a:rPr lang="en-GB" sz="1200" dirty="0"/>
                        <a:t> </a:t>
                      </a:r>
                      <a:endParaRPr lang="en-GB" dirty="0"/>
                    </a:p>
                    <a:p>
                      <a:pPr marL="342900" indent="-342900">
                        <a:buAutoNum type="arabicPeriod"/>
                      </a:pP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0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CB94812-D200-3A19-C4B1-221842DC3218}"/>
              </a:ext>
            </a:extLst>
          </p:cNvPr>
          <p:cNvSpPr txBox="1"/>
          <p:nvPr/>
        </p:nvSpPr>
        <p:spPr>
          <a:xfrm>
            <a:off x="1104900" y="1006037"/>
            <a:ext cx="9973785" cy="3200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dirty="0"/>
              <a:t>Task:  </a:t>
            </a:r>
            <a:r>
              <a:rPr lang="en-GB" sz="1400" dirty="0"/>
              <a:t>Complete </a:t>
            </a:r>
            <a:r>
              <a:rPr lang="en-GB" sz="1400" i="1" u="sng" dirty="0"/>
              <a:t>one</a:t>
            </a:r>
            <a:r>
              <a:rPr lang="en-GB" sz="1400" dirty="0"/>
              <a:t> of the following activities over the summer holidays.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CE9757-21B1-D06C-8E1C-67C9CED8EF0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3775" t="19419" r="34167" b="25563"/>
          <a:stretch>
            <a:fillRect/>
          </a:stretch>
        </p:blipFill>
        <p:spPr>
          <a:xfrm>
            <a:off x="6037223" y="1449398"/>
            <a:ext cx="1042780" cy="1193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FEBB60-26D1-2E96-81F6-4FFC631E60B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5685" t="19419" r="344" b="25563"/>
          <a:stretch>
            <a:fillRect/>
          </a:stretch>
        </p:blipFill>
        <p:spPr>
          <a:xfrm>
            <a:off x="9785697" y="1449398"/>
            <a:ext cx="1132968" cy="1223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8FACE5-E8FF-4C21-9361-C7084257322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9420" r="66226" b="25074"/>
          <a:stretch>
            <a:fillRect/>
          </a:stretch>
        </p:blipFill>
        <p:spPr>
          <a:xfrm>
            <a:off x="2489089" y="1449399"/>
            <a:ext cx="1088893" cy="119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C418E0-5048-FABF-1FA6-147DEB81A6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5673" y="3587565"/>
            <a:ext cx="1330024" cy="4367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ABF0BF-BD75-500D-CA60-3FEEE4E744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5249" y="5335371"/>
            <a:ext cx="2293151" cy="1239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844BB2-1FAA-0D46-7385-D3ED9ECC16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7470" y="5335371"/>
            <a:ext cx="3423668" cy="1239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8854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B6BE91B87F854EBE5C2AF763DECC31" ma:contentTypeVersion="16" ma:contentTypeDescription="Create a new document." ma:contentTypeScope="" ma:versionID="4d5493534fd18301a4de4101a6bf1690">
  <xsd:schema xmlns:xsd="http://www.w3.org/2001/XMLSchema" xmlns:xs="http://www.w3.org/2001/XMLSchema" xmlns:p="http://schemas.microsoft.com/office/2006/metadata/properties" xmlns:ns2="40ff959c-d626-41cc-a332-fc585a447b2c" xmlns:ns3="5ae5b661-4602-457d-8de3-176202814043" targetNamespace="http://schemas.microsoft.com/office/2006/metadata/properties" ma:root="true" ma:fieldsID="cdf6cb7d103dcb84c7c747b000436b26" ns2:_="" ns3:_="">
    <xsd:import namespace="40ff959c-d626-41cc-a332-fc585a447b2c"/>
    <xsd:import namespace="5ae5b661-4602-457d-8de3-1762028140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ff959c-d626-41cc-a332-fc585a447b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c759e9e-bede-4528-92cc-6ba15c182e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5b661-4602-457d-8de3-1762028140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ff959c-d626-41cc-a332-fc585a447b2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8DB6F2-FBF3-4733-B18C-76435E03AF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ff959c-d626-41cc-a332-fc585a447b2c"/>
    <ds:schemaRef ds:uri="5ae5b661-4602-457d-8de3-1762028140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D74318-332F-447D-9E54-1ED65CC43A8F}">
  <ds:schemaRefs>
    <ds:schemaRef ds:uri="http://schemas.microsoft.com/office/2006/metadata/properties"/>
    <ds:schemaRef ds:uri="http://schemas.microsoft.com/office/infopath/2007/PartnerControls"/>
    <ds:schemaRef ds:uri="40ff959c-d626-41cc-a332-fc585a447b2c"/>
  </ds:schemaRefs>
</ds:datastoreItem>
</file>

<file path=customXml/itemProps3.xml><?xml version="1.0" encoding="utf-8"?>
<ds:datastoreItem xmlns:ds="http://schemas.openxmlformats.org/officeDocument/2006/customXml" ds:itemID="{EAB85AE5-B4D8-4621-990F-0ADA8DD67A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241</Words>
  <Application>Microsoft Macintosh PowerPoint</Application>
  <PresentationFormat>Widescreen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Tahoma</vt:lpstr>
      <vt:lpstr>1_office theme</vt:lpstr>
      <vt:lpstr>Music Year 9 into 10 Summer Homework</vt:lpstr>
    </vt:vector>
  </TitlesOfParts>
  <Company>The Eastern Learning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Amy Southam</dc:creator>
  <cp:lastModifiedBy>Peter Saul</cp:lastModifiedBy>
  <cp:revision>103</cp:revision>
  <dcterms:created xsi:type="dcterms:W3CDTF">2026-06-09T09:00:12Z</dcterms:created>
  <dcterms:modified xsi:type="dcterms:W3CDTF">2026-06-25T11:08:50Z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0x0101002FB6BE91B87F854EBE5C2AF763DECC31</vt:lpwstr>
  </property>
  <property fmtid="{D5CDD505-2E9C-101B-9397-08002B2CF9AE}" pid="3" name="MediaServiceImageTags">
    <vt:lpwstr/>
  </property>
</Properties>
</file>