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guides/zt8qrdm/revision/2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History GCSE Summer Homework</a:t>
            </a:r>
            <a:endParaRPr lang="en-GB" sz="35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8A50BB-3508-4679-121D-BB1027475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31727"/>
              </p:ext>
            </p:extLst>
          </p:nvPr>
        </p:nvGraphicFramePr>
        <p:xfrm>
          <a:off x="1104900" y="980922"/>
          <a:ext cx="11087100" cy="419414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3256383060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1135123209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3919905462"/>
                    </a:ext>
                  </a:extLst>
                </a:gridCol>
              </a:tblGrid>
              <a:tr h="44510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Locate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Create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272075"/>
                  </a:ext>
                </a:extLst>
              </a:tr>
              <a:tr h="647096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</a:rPr>
                        <a:t>“Migration Detective”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Use the link and tab ‘Migration patterns over the last millennium’ to read about the story of migration to Britain. Then select 1 group from each period (medieval, early modern, industrial, modern) and make a poster for them making note of the reasons that they migrated to Britain, their experiences and their impact (what they changed). </a:t>
                      </a:r>
                      <a:r>
                        <a:rPr lang="en-GB" sz="1600" u="sng" kern="1200" dirty="0">
                          <a:solidFill>
                            <a:schemeClr val="dk1"/>
                          </a:solidFill>
                          <a:effectLst/>
                          <a:hlinkClick r:id="rId2"/>
                        </a:rPr>
                        <a:t>https://www.bbc.co.uk/bitesize/guides/zt8qrdm/revision/2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</a:rPr>
                        <a:t>“Map the Journey”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Draw or print a map of Britain and the world.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For at least six migrant groups: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Mark where they came from. 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Draw arrows showing their journey. 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Add labels explaining why they moved (push factors and pull factors). 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</a:rPr>
                        <a:t>"Guess Who?"  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Create cards for each of the following groups. On one </a:t>
                      </a:r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</a:rPr>
                        <a:t>sie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 draw an image to represent them. On the other write down 3 key facts about their reasons for migration, experience and impact. 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</a:rPr>
                        <a:t>Medieval Jews; Flemish Weavers; Normans; Lombardy Bankers; Romani Gypsies; Huguenots; Walloons; Tudor African Migrants; Returning Jews 1656 ; Enslaved Africans; Irish Migrants; Lascars; Ayahs; Eastern European Refugee Jews; West Indian (Windrush) Migrants; Bengali Migrants; Somali Migrants; Polish Migrants; EU migrants. 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8162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5725927-E2B8-EEF3-7772-60DFEC088E55}"/>
              </a:ext>
            </a:extLst>
          </p:cNvPr>
          <p:cNvSpPr txBox="1"/>
          <p:nvPr/>
        </p:nvSpPr>
        <p:spPr>
          <a:xfrm>
            <a:off x="1104900" y="5334000"/>
            <a:ext cx="11087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Please ensure that all completed homework is brought with you to your first History lesson. Homework should be completed neatly on paper or on your </a:t>
            </a:r>
            <a:r>
              <a:rPr lang="en-GB" dirty="0" err="1"/>
              <a:t>ipad</a:t>
            </a:r>
            <a:r>
              <a:rPr lang="en-GB"/>
              <a:t> and saved!</a:t>
            </a:r>
          </a:p>
        </p:txBody>
      </p:sp>
    </p:spTree>
    <p:extLst>
      <p:ext uri="{BB962C8B-B14F-4D97-AF65-F5344CB8AC3E}">
        <p14:creationId xmlns:p14="http://schemas.microsoft.com/office/powerpoint/2010/main" val="113494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C2BD2E-4720-4413-A448-9C5DA8616018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F5486A97-4F61-45D1-B45D-8E8BF75CB3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3DFF5D-363E-4013-BE34-CA985E57AB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History GCSE Summer Homework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Olivia Langley</cp:lastModifiedBy>
  <cp:revision>86</cp:revision>
  <dcterms:created xsi:type="dcterms:W3CDTF">2026-06-09T09:00:12Z</dcterms:created>
  <dcterms:modified xsi:type="dcterms:W3CDTF">2026-06-25T11:44:15Z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