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4711C-CB4B-07FB-ACDE-F6024CF73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C7D9C9-9CEB-9B2C-F91A-A818F0C57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CF444-74E1-CB64-AE26-33A5DF4A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C90A-6351-2D97-6572-997E45223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EC73E-EA49-A42B-7DE0-A0CFA7A89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773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3725D-0196-40F2-D51F-F29416E9B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363432-338D-24CC-D806-34CFF15B7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3CAF2-0B43-BBCD-ED73-90223144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1016C-BD79-F8A6-7F33-64F562AA5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5F8D6-AB8F-7F03-1CEF-8669BEF58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6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B5F359-A253-E3FA-9896-68C6876B5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C0E75D-45BE-9581-22A9-EA2D9B4B9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B71E9-6228-8D77-C12D-390ECB50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B5386-8A1D-3C0B-3703-A5D7A5F7E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C2BD7-D2C6-5733-9500-248F57D9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917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07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3BED4-7433-8C6C-37E6-71C5B7F4F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DDF55-1B9D-0BDD-1E68-B137E80A4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955AF-E202-1381-339B-87BE3476E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477A8-7D18-92BE-10D8-757E53C5C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063F9-E04E-662E-DC93-25804B999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15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0F5ED-BCF2-D46F-FD3C-44D58B8C1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C08C4-7FAE-37C5-9811-13CF3F320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EDC31A-2CA1-B247-E28A-956A26ABC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C60BA-DECE-5A07-F800-B80912843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7D27C-6BFC-79D8-8335-AB71F62F3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068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03F86-5E77-170B-AF59-6E8F61B50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90AED-B9ED-9B70-23F2-4A2D085A5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F772C-D1E6-FCC1-D083-D18F80CBA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6E018-E201-EEBF-C623-AE397924D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E189F-AC4D-89D1-C61B-4D341925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846A1-27A7-11CB-67AC-5C50E2D3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64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1E0CC-665F-636F-1863-73427F261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E4E52-92F2-A1D3-7A04-0929C1ECA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B93C18-A42F-8379-D082-B4D458924A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34CA7B-1DA3-6E73-5890-BFCA0440A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97126-F33B-B50D-D626-62CA434388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760BC6-5C65-EA43-FEB6-629691E39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E46690-93EC-4D61-C056-852ABEB8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C21275-043B-A8BF-C0C6-5A5BBF76B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19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10319-95AA-104A-92FA-0231C91C9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69B9A3-E724-067A-FD5F-15B52353F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36C13F-4D26-10AB-EDCF-A54F28637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04D3B8-D029-7579-2144-C779BCBE8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8E30D-5E2F-B780-053C-6950F52D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B54270-0171-75B0-2FE3-A2D2BD7B0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46963-02E1-8FF0-C850-9FB45918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24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129D8-12C0-CA4E-4AEC-9E9F25C8A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63AA3-D545-57BD-F5F5-69678973A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2ABEA5-43D1-7C16-76B6-6EDE28DE7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35D5D-9C50-85F0-6A8D-8BE30979F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30866-F3BA-0721-C9D6-71A765E38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6AF63-8CF0-BC22-5D3B-A7C9D1E29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522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5D072-6770-1D09-5DAD-CD6CA0817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AF0CDE-9F7D-2F1F-84B6-18E72C9FE1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9BD2FC-F50F-3AB0-1AA2-0AF4F05A6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A59A5-61EB-C3E5-C894-990D6925F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C7672-F20C-A238-DFFF-E7084FF7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FCA77-4532-6A2F-F09E-1FC7C548F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62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281B8D-5423-ABA0-CA08-B78F13128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F6AC6-B69D-CBC2-0097-FA183301F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27C4A-A35B-34C1-B84B-79B658DF8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1A3B3E-8041-4CFF-8B62-8E85AA75BC0D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591E5-9144-23B9-A7D6-329608A037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0EEC4-40F7-A250-868D-F3F3E16BA6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C32BD8-9060-49C2-BE3A-5F0136B6C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129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ychildren.org/English/ages-stages/teen/Pages/Stages-of-Adolescence.aspx" TargetMode="External"/><Relationship Id="rId2" Type="http://schemas.openxmlformats.org/officeDocument/2006/relationships/hyperlink" Target="https://www.cambspborochildrenshealth.nhs.uk/child-development-and-growing-up/milestones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into Year 10 Health and Social Care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201783" y="1600200"/>
            <a:ext cx="1058744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6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would like you all to create an information booklet or leaflet with the tasks below-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6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3 physical, 3 intellectual, and 3 social milestones for </a:t>
            </a:r>
            <a:r>
              <a:rPr lang="en-GB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Childhood</a:t>
            </a: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3 intellectual, and 3 emotional milestones for </a:t>
            </a:r>
            <a:r>
              <a:rPr lang="en-GB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Adolescence</a:t>
            </a: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3 physical, and 3 social milestones for </a:t>
            </a:r>
            <a:r>
              <a:rPr lang="en-GB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Adulthood</a:t>
            </a: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n-GB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Ipad</a:t>
            </a: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research different milestones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6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b="1" u="sng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457200" lvl="0" indent="-457200">
              <a:buFontTx/>
              <a:buChar char="-"/>
              <a:defRPr/>
            </a:pPr>
            <a:r>
              <a:rPr lang="en-GB" dirty="0">
                <a:hlinkClick r:id="rId2"/>
              </a:rPr>
              <a:t>Milestones</a:t>
            </a:r>
            <a:endParaRPr lang="en-GB" dirty="0"/>
          </a:p>
          <a:p>
            <a:pPr marL="457200" lvl="0" indent="-457200">
              <a:buFontTx/>
              <a:buChar char="-"/>
              <a:defRPr/>
            </a:pPr>
            <a:r>
              <a:rPr lang="en-GB" dirty="0">
                <a:hlinkClick r:id="rId3"/>
              </a:rPr>
              <a:t>Stages of Adolescence - HealthyChildren.org</a:t>
            </a:r>
            <a:endParaRPr lang="en-GB" dirty="0"/>
          </a:p>
          <a:p>
            <a:pPr marL="457200" lvl="0" indent="-457200">
              <a:buFontTx/>
              <a:buChar char="-"/>
              <a:defRPr/>
            </a:pPr>
            <a:endParaRPr lang="en-GB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0" indent="-457200">
              <a:buFontTx/>
              <a:buChar char="-"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7B3311A-0AFA-4533-8E5D-8128D9B9D75C}"/>
</file>

<file path=customXml/itemProps2.xml><?xml version="1.0" encoding="utf-8"?>
<ds:datastoreItem xmlns:ds="http://schemas.openxmlformats.org/officeDocument/2006/customXml" ds:itemID="{9ADBD7EE-107C-4A65-8229-4399D0AB4D50}"/>
</file>

<file path=customXml/itemProps3.xml><?xml version="1.0" encoding="utf-8"?>
<ds:datastoreItem xmlns:ds="http://schemas.openxmlformats.org/officeDocument/2006/customXml" ds:itemID="{E40DC95E-DF33-41D3-8D7E-6CA3DE06DD89}"/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9 into Year 10 Health and Social Care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Chloe Cook</dc:creator>
  <cp:lastModifiedBy>Amy Southam</cp:lastModifiedBy>
  <cp:revision>1</cp:revision>
  <dcterms:created xsi:type="dcterms:W3CDTF">2026-06-17T10:37:01Z</dcterms:created>
  <dcterms:modified xsi:type="dcterms:W3CDTF">2026-06-17T14:48:08Z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