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76" r:id="rId2"/>
    <p:sldId id="5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hare.google/LrAIAgN0H8EwWG63L" TargetMode="External"/><Relationship Id="rId2" Type="http://schemas.openxmlformats.org/officeDocument/2006/relationships/hyperlink" Target="https://www.youtube.com/watch?v=UiFjONQDHNM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bbc.co.uk/bitesize/articles/zrfy2s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(X) SUBJECT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E1BAE-0DD8-A9A0-4336-D9C61EDAA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D0570-1396-6283-F27B-1717CDB99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9 Animal Studies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2AC49-4525-1A5B-D939-6B869B35F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8B4A20-42E1-6087-3E25-BB79EDD1F375}"/>
              </a:ext>
            </a:extLst>
          </p:cNvPr>
          <p:cNvSpPr txBox="1"/>
          <p:nvPr/>
        </p:nvSpPr>
        <p:spPr>
          <a:xfrm>
            <a:off x="1104899" y="1600200"/>
            <a:ext cx="1068433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Watch David Attenborough’s </a:t>
            </a: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Big Cats Documentary</a:t>
            </a:r>
            <a:endParaRPr lang="en-GB" sz="2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an animal profile for one of the four cats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Conduct a survey of the different types/breeds of cats that you see during your holiday, you can do this with pen and paper or create an online record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Big Cats Documentary</a:t>
            </a: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Example profile</a:t>
            </a: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lvl="0"/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BBC Bitesize https://www.bbc.co.uk/bitesize/articles/zrfy2sg</a:t>
            </a: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00662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86031B-5241-4A3A-8BF5-367AE15F3C31}"/>
</file>

<file path=customXml/itemProps2.xml><?xml version="1.0" encoding="utf-8"?>
<ds:datastoreItem xmlns:ds="http://schemas.openxmlformats.org/officeDocument/2006/customXml" ds:itemID="{F1D977A1-BFE5-4D63-9404-2089D17FF313}"/>
</file>

<file path=customXml/itemProps3.xml><?xml version="1.0" encoding="utf-8"?>
<ds:datastoreItem xmlns:ds="http://schemas.openxmlformats.org/officeDocument/2006/customXml" ds:itemID="{42860DEB-BB31-424D-BFEC-0E42FFD60D00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92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1_office theme</vt:lpstr>
      <vt:lpstr>YEAR (X) SUBJECT </vt:lpstr>
      <vt:lpstr>YEAR 9 Animal Studies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Amy Southam</cp:lastModifiedBy>
  <cp:revision>1</cp:revision>
  <dcterms:created xsi:type="dcterms:W3CDTF">2026-06-13T15:51:50Z</dcterms:created>
  <dcterms:modified xsi:type="dcterms:W3CDTF">2026-06-13T16:01:40Z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