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57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661B5F-B963-4D48-B0F9-C355AC806C7A}" v="4" dt="2026-06-23T13:08:19.673"/>
    <p1510:client id="{77250DCB-23A6-4BD9-A352-9395C91B1788}" v="2" dt="2026-06-23T13:38:23.0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 Walker" userId="8eb43f4c-f4b8-4560-8927-818c1dccbe73" providerId="ADAL" clId="{5BCBC057-B661-4B7C-8D3F-CE841013A574}"/>
    <pc:docChg chg="undo custSel delSld modSld">
      <pc:chgData name="Thomas Walker" userId="8eb43f4c-f4b8-4560-8927-818c1dccbe73" providerId="ADAL" clId="{5BCBC057-B661-4B7C-8D3F-CE841013A574}" dt="2026-06-23T13:40:22.915" v="686" actId="5793"/>
      <pc:docMkLst>
        <pc:docMk/>
      </pc:docMkLst>
      <pc:sldChg chg="modSp mod">
        <pc:chgData name="Thomas Walker" userId="8eb43f4c-f4b8-4560-8927-818c1dccbe73" providerId="ADAL" clId="{5BCBC057-B661-4B7C-8D3F-CE841013A574}" dt="2026-06-23T13:40:22.915" v="686" actId="5793"/>
        <pc:sldMkLst>
          <pc:docMk/>
          <pc:sldMk cId="3073885430" sldId="576"/>
        </pc:sldMkLst>
        <pc:spChg chg="mod">
          <ac:chgData name="Thomas Walker" userId="8eb43f4c-f4b8-4560-8927-818c1dccbe73" providerId="ADAL" clId="{5BCBC057-B661-4B7C-8D3F-CE841013A574}" dt="2026-06-23T13:38:09.749" v="578" actId="20577"/>
          <ac:spMkLst>
            <pc:docMk/>
            <pc:sldMk cId="3073885430" sldId="576"/>
            <ac:spMk id="2" creationId="{53B1A3E6-497B-E20A-E298-F0F490963D12}"/>
          </ac:spMkLst>
        </pc:spChg>
        <pc:spChg chg="mod">
          <ac:chgData name="Thomas Walker" userId="8eb43f4c-f4b8-4560-8927-818c1dccbe73" providerId="ADAL" clId="{5BCBC057-B661-4B7C-8D3F-CE841013A574}" dt="2026-06-23T13:40:22.915" v="686" actId="5793"/>
          <ac:spMkLst>
            <pc:docMk/>
            <pc:sldMk cId="3073885430" sldId="576"/>
            <ac:spMk id="5" creationId="{575F2C37-D5F4-AF63-B633-966069AEA124}"/>
          </ac:spMkLst>
        </pc:spChg>
      </pc:sldChg>
      <pc:sldChg chg="del">
        <pc:chgData name="Thomas Walker" userId="8eb43f4c-f4b8-4560-8927-818c1dccbe73" providerId="ADAL" clId="{5BCBC057-B661-4B7C-8D3F-CE841013A574}" dt="2026-06-23T13:01:46.719" v="0" actId="47"/>
        <pc:sldMkLst>
          <pc:docMk/>
          <pc:sldMk cId="2754006627" sldId="57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113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5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30634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1CE1E7D9-B2FA-F53D-2CA1-8848DE685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5"/>
            <a:ext cx="11087100" cy="877454"/>
          </a:xfrm>
          <a:solidFill>
            <a:srgbClr val="FFC000"/>
          </a:solidFill>
        </p:spPr>
        <p:txBody>
          <a:bodyPr/>
          <a:lstStyle>
            <a:lvl1pPr algn="ctr">
              <a:defRPr b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CC40DA6-A232-5EE4-880C-B6AB91174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10991850" cy="5691043"/>
          </a:xfrm>
        </p:spPr>
        <p:txBody>
          <a:bodyPr>
            <a:normAutofit/>
          </a:bodyPr>
          <a:lstStyle>
            <a:lvl1pPr>
              <a:defRPr sz="2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>
              <a:defRPr sz="20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>
              <a:defRPr sz="18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8" name="Picture 2" descr="H:\AHT\DownMarket logo CMYK.jpg">
            <a:extLst>
              <a:ext uri="{FF2B5EF4-FFF2-40B4-BE49-F238E27FC236}">
                <a16:creationId xmlns:a16="http://schemas.microsoft.com/office/drawing/2014/main" id="{6AA98106-28CC-ECE1-2C30-7B27C097486D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64" t="14194" r="14043" b="9419"/>
          <a:stretch/>
        </p:blipFill>
        <p:spPr bwMode="auto">
          <a:xfrm>
            <a:off x="43761" y="18632"/>
            <a:ext cx="848908" cy="12976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31AED5D-34B2-498B-B601-5F691CB66364}"/>
              </a:ext>
            </a:extLst>
          </p:cNvPr>
          <p:cNvSpPr/>
          <p:nvPr userDrawn="1"/>
        </p:nvSpPr>
        <p:spPr>
          <a:xfrm>
            <a:off x="445591" y="4178141"/>
            <a:ext cx="266700" cy="2700000"/>
          </a:xfrm>
          <a:prstGeom prst="rect">
            <a:avLst/>
          </a:prstGeom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727B0EA-2FC8-354E-A712-134F8BE8535C}"/>
              </a:ext>
            </a:extLst>
          </p:cNvPr>
          <p:cNvSpPr/>
          <p:nvPr userDrawn="1"/>
        </p:nvSpPr>
        <p:spPr>
          <a:xfrm>
            <a:off x="77876" y="4178141"/>
            <a:ext cx="171450" cy="2700000"/>
          </a:xfrm>
          <a:prstGeom prst="rect">
            <a:avLst/>
          </a:prstGeom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B238A8F-74BD-0C63-70F4-25BA5B69F9CF}"/>
              </a:ext>
            </a:extLst>
          </p:cNvPr>
          <p:cNvSpPr/>
          <p:nvPr userDrawn="1"/>
        </p:nvSpPr>
        <p:spPr>
          <a:xfrm>
            <a:off x="3064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77B27C-8B42-EB0F-9092-9F74584CD16C}"/>
              </a:ext>
            </a:extLst>
          </p:cNvPr>
          <p:cNvSpPr/>
          <p:nvPr userDrawn="1"/>
        </p:nvSpPr>
        <p:spPr>
          <a:xfrm>
            <a:off x="799676" y="4178141"/>
            <a:ext cx="72000" cy="27000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Content Placeholder 4">
            <a:extLst>
              <a:ext uri="{FF2B5EF4-FFF2-40B4-BE49-F238E27FC236}">
                <a16:creationId xmlns:a16="http://schemas.microsoft.com/office/drawing/2014/main" id="{94D626F2-CEA3-8D66-C2DD-00143C8B3F3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r="55887" b="-886"/>
          <a:stretch/>
        </p:blipFill>
        <p:spPr>
          <a:xfrm>
            <a:off x="176352" y="3476206"/>
            <a:ext cx="704426" cy="66433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1D264AB-C69E-8245-FE2E-385A5AD177D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6" t="36893" r="44057" b="36784"/>
          <a:stretch/>
        </p:blipFill>
        <p:spPr>
          <a:xfrm>
            <a:off x="-1471" y="2187314"/>
            <a:ext cx="894140" cy="417905"/>
          </a:xfrm>
          <a:prstGeom prst="rect">
            <a:avLst/>
          </a:prstGeom>
          <a:noFill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5726115-461B-7152-7D42-FA22BF3EF39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224" t="28375" r="15849" b="28567"/>
          <a:stretch/>
        </p:blipFill>
        <p:spPr>
          <a:xfrm>
            <a:off x="43761" y="1307524"/>
            <a:ext cx="889644" cy="969494"/>
          </a:xfrm>
          <a:prstGeom prst="rect">
            <a:avLst/>
          </a:prstGeom>
        </p:spPr>
      </p:pic>
      <p:pic>
        <p:nvPicPr>
          <p:cNvPr id="16" name="Picture 15" descr="\\dma-fs-staff01\users$\MED\AHT\Images of DMA\House Logos\5 Houses\DMA DNA 5-B - trans.png">
            <a:extLst>
              <a:ext uri="{FF2B5EF4-FFF2-40B4-BE49-F238E27FC236}">
                <a16:creationId xmlns:a16="http://schemas.microsoft.com/office/drawing/2014/main" id="{6C5366E1-6200-19B1-2290-77A946424076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99" y="2631519"/>
            <a:ext cx="811232" cy="8068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3310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32533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256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671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37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388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7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597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01477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23/06/2026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030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B9522-F71E-A3DD-1126-CE600F18A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1A3E6-497B-E20A-E298-F0F49096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04901" y="-9236"/>
            <a:ext cx="11087100" cy="1380835"/>
          </a:xfrm>
          <a:solidFill>
            <a:schemeClr val="tx2">
              <a:lumMod val="50000"/>
              <a:lumOff val="50000"/>
            </a:schemeClr>
          </a:solidFill>
        </p:spPr>
        <p:txBody>
          <a:bodyPr>
            <a:normAutofit/>
          </a:bodyPr>
          <a:lstStyle/>
          <a:p>
            <a:r>
              <a:rPr lang="en-GB" sz="3500" dirty="0">
                <a:latin typeface="Tahoma"/>
                <a:ea typeface="Tahoma"/>
                <a:cs typeface="Tahoma"/>
              </a:rPr>
              <a:t>YEAR 9 into 10 Sports Studies</a:t>
            </a:r>
            <a:endParaRPr lang="en-GB" sz="3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19807E-AC46-AEB0-03A5-B54BB35938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900" y="1062182"/>
            <a:ext cx="5326712" cy="57556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GB">
              <a:latin typeface="Tahoma"/>
              <a:ea typeface="Tahoma"/>
              <a:cs typeface="Tahoma"/>
            </a:endParaRPr>
          </a:p>
          <a:p>
            <a:pPr marL="0" indent="0">
              <a:buNone/>
            </a:pPr>
            <a:endParaRPr lang="en-GB" b="1">
              <a:latin typeface="Tahoma"/>
              <a:ea typeface="Tahoma"/>
              <a:cs typeface="Tahom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5F2C37-D5F4-AF63-B633-966069AEA124}"/>
              </a:ext>
            </a:extLst>
          </p:cNvPr>
          <p:cNvSpPr txBox="1"/>
          <p:nvPr/>
        </p:nvSpPr>
        <p:spPr>
          <a:xfrm>
            <a:off x="1515835" y="1600200"/>
            <a:ext cx="1027339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</a:p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Over the summer, track and collect examples of sport being covered in at least 3 different types of media for either basketball, boxing and road cycling e.g.:</a:t>
            </a:r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TV (live sports or highlights)</a:t>
            </a:r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Newspapers (print or online)</a:t>
            </a:r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 media (e.g. Instagram, Twitter/X, TikTok)</a:t>
            </a:r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Podcasts or radio</a:t>
            </a:r>
          </a:p>
          <a:p>
            <a:pPr marL="342900" lvl="0" indent="-342900">
              <a:buFont typeface="Wingdings" panose="05000000000000000000" pitchFamily="2" charset="2"/>
              <a:buChar char="§"/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Websites or apps</a:t>
            </a:r>
          </a:p>
          <a:p>
            <a:pPr lvl="0">
              <a:defRPr/>
            </a:pPr>
            <a:endParaRPr lang="en-GB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defRPr/>
            </a:pPr>
            <a:r>
              <a:rPr lang="en-GB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each example:</a:t>
            </a:r>
          </a:p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Take a screenshot, photo, or print of the coverage. Write 3–5 bullet points explaining:</a:t>
            </a:r>
          </a:p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sport/event was being covered? What media type is it? Who is the target audience?</a:t>
            </a:r>
          </a:p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the coverage positive, negative or neutral?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b="1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GB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Resources required/Where to find support</a:t>
            </a:r>
          </a:p>
          <a:p>
            <a:pPr lvl="0">
              <a:defRPr/>
            </a:pPr>
            <a:r>
              <a:rPr lang="en-GB" b="1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</a:t>
            </a:r>
            <a:r>
              <a:rPr lang="en-GB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Newspapers</a:t>
            </a:r>
            <a:endParaRPr lang="en-GB" dirty="0">
              <a:solidFill>
                <a:prstClr val="black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-BBC News/Sports</a:t>
            </a:r>
          </a:p>
          <a:p>
            <a:pPr lvl="0">
              <a:defRPr/>
            </a:pPr>
            <a:r>
              <a:rPr lang="en-GB" dirty="0">
                <a:solidFill>
                  <a:prstClr val="black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 Sky Sports News</a:t>
            </a:r>
            <a:endParaRPr lang="en-GB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885430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FB6BE91B87F854EBE5C2AF763DECC31" ma:contentTypeVersion="16" ma:contentTypeDescription="Create a new document." ma:contentTypeScope="" ma:versionID="4d5493534fd18301a4de4101a6bf1690">
  <xsd:schema xmlns:xsd="http://www.w3.org/2001/XMLSchema" xmlns:xs="http://www.w3.org/2001/XMLSchema" xmlns:p="http://schemas.microsoft.com/office/2006/metadata/properties" xmlns:ns2="40ff959c-d626-41cc-a332-fc585a447b2c" xmlns:ns3="5ae5b661-4602-457d-8de3-176202814043" targetNamespace="http://schemas.microsoft.com/office/2006/metadata/properties" ma:root="true" ma:fieldsID="cdf6cb7d103dcb84c7c747b000436b26" ns2:_="" ns3:_="">
    <xsd:import namespace="40ff959c-d626-41cc-a332-fc585a447b2c"/>
    <xsd:import namespace="5ae5b661-4602-457d-8de3-17620281404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ff959c-d626-41cc-a332-fc585a447b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c759e9e-bede-4528-92cc-6ba15c182e7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e5b661-4602-457d-8de3-17620281404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ff959c-d626-41cc-a332-fc585a447b2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586031B-5241-4A3A-8BF5-367AE15F3C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0ff959c-d626-41cc-a332-fc585a447b2c"/>
    <ds:schemaRef ds:uri="5ae5b661-4602-457d-8de3-1762028140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1D977A1-BFE5-4D63-9404-2089D17FF31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860DEB-BB31-424D-BFEC-0E42FFD60D00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5ae5b661-4602-457d-8de3-176202814043"/>
    <ds:schemaRef ds:uri="40ff959c-d626-41cc-a332-fc585a447b2c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142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Tahoma</vt:lpstr>
      <vt:lpstr>Wingdings</vt:lpstr>
      <vt:lpstr>1_office theme</vt:lpstr>
      <vt:lpstr>YEAR 9 into 10 Sports Studies</vt:lpstr>
    </vt:vector>
  </TitlesOfParts>
  <Company>The Eastern Learning Alliance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Amy Southam</dc:creator>
  <cp:lastModifiedBy>Thomas Walker</cp:lastModifiedBy>
  <cp:revision>1</cp:revision>
  <dcterms:created xsi:type="dcterms:W3CDTF">2026-06-13T15:51:50Z</dcterms:created>
  <dcterms:modified xsi:type="dcterms:W3CDTF">2026-06-23T13:40:24Z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0x0101002FB6BE91B87F854EBE5C2AF763DECC31</vt:lpwstr>
  </property>
  <property fmtid="{D5CDD505-2E9C-101B-9397-08002B2CF9AE}" pid="3" name="MediaServiceImageTags">
    <vt:lpwstr/>
  </property>
</Properties>
</file>