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661B5F-B963-4D48-B0F9-C355AC806C7A}" v="4" dt="2026-06-23T13:08:19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33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delSld modSld">
      <pc:chgData name="Thomas Walker" userId="8eb43f4c-f4b8-4560-8927-818c1dccbe73" providerId="ADAL" clId="{5BCBC057-B661-4B7C-8D3F-CE841013A574}" dt="2026-06-23T13:10:56.745" v="564" actId="20577"/>
      <pc:docMkLst>
        <pc:docMk/>
      </pc:docMkLst>
      <pc:sldChg chg="modSp mod">
        <pc:chgData name="Thomas Walker" userId="8eb43f4c-f4b8-4560-8927-818c1dccbe73" providerId="ADAL" clId="{5BCBC057-B661-4B7C-8D3F-CE841013A574}" dt="2026-06-23T13:10:56.745" v="564" actId="20577"/>
        <pc:sldMkLst>
          <pc:docMk/>
          <pc:sldMk cId="3073885430" sldId="576"/>
        </pc:sldMkLst>
        <pc:spChg chg="mod">
          <ac:chgData name="Thomas Walker" userId="8eb43f4c-f4b8-4560-8927-818c1dccbe73" providerId="ADAL" clId="{5BCBC057-B661-4B7C-8D3F-CE841013A574}" dt="2026-06-23T13:06:39.896" v="72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23T13:10:56.745" v="564" actId="20577"/>
          <ac:spMkLst>
            <pc:docMk/>
            <pc:sldMk cId="3073885430" sldId="576"/>
            <ac:spMk id="5" creationId="{575F2C37-D5F4-AF63-B633-966069AEA124}"/>
          </ac:spMkLst>
        </pc:spChg>
      </pc:sldChg>
      <pc:sldChg chg="del">
        <pc:chgData name="Thomas Walker" userId="8eb43f4c-f4b8-4560-8927-818c1dccbe73" providerId="ADAL" clId="{5BCBC057-B661-4B7C-8D3F-CE841013A574}" dt="2026-06-23T13:01:46.719" v="0" actId="47"/>
        <pc:sldMkLst>
          <pc:docMk/>
          <pc:sldMk cId="2754006627" sldId="5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xc34j6/revision/1" TargetMode="External"/><Relationship Id="rId2" Type="http://schemas.openxmlformats.org/officeDocument/2006/relationships/hyperlink" Target="https://www.youtube.com/watch?v=GOSDMzyvL9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into 10 GCSE PE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the YouTube Video </a:t>
            </a:r>
            <a:r>
              <a:rPr lang="en-GB" sz="2400" dirty="0">
                <a:hlinkClick r:id="rId2"/>
              </a:rPr>
              <a:t>ACL injuries: The 'staggering' teenage crisis</a:t>
            </a:r>
            <a:r>
              <a:rPr lang="en-GB" sz="2400" dirty="0"/>
              <a:t> 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sz="2400" dirty="0"/>
              <a:t>Read the ‘Skeletal System’ on BBC Bitesize </a:t>
            </a:r>
            <a:r>
              <a:rPr lang="en-GB" sz="2400" dirty="0">
                <a:hlinkClick r:id="rId3"/>
              </a:rPr>
              <a:t>Structure of the skeletal system - Skeletal system - OCR - GCSE Physical Education Revision - OCR - BBC Bitesize</a:t>
            </a:r>
            <a:endParaRPr lang="en-GB" sz="2400" dirty="0"/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Annotate an image of a sports performer (you or someone famous) labelling all the bones, 3 functions of the skeletal system and two movements shown in the image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required/Where to find support</a:t>
            </a:r>
          </a:p>
          <a:p>
            <a:pPr lvl="0"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GB" sz="2400" dirty="0">
                <a:hlinkClick r:id="rId2"/>
              </a:rPr>
              <a:t>ACL injuries: The 'staggering' teenage crisis</a:t>
            </a:r>
            <a:endParaRPr lang="en-GB" sz="2400" dirty="0"/>
          </a:p>
          <a:p>
            <a:pPr lvl="0"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GB" sz="2400" dirty="0">
                <a:hlinkClick r:id="rId3"/>
              </a:rPr>
              <a:t>Structure of the skeletal system - Skeletal system - OCR - GCSE Physical Education Revision - OCR - BBC Bitesize</a:t>
            </a: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860DEB-BB31-424D-BFEC-0E42FFD60D00}">
  <ds:schemaRefs>
    <ds:schemaRef ds:uri="5ae5b661-4602-457d-8de3-17620281404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40ff959c-d626-41cc-a332-fc585a447b2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1D977A1-BFE5-4D63-9404-2089D17FF3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86031B-5241-4A3A-8BF5-367AE15F3C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Wingdings</vt:lpstr>
      <vt:lpstr>1_office theme</vt:lpstr>
      <vt:lpstr>YEAR 9 into 10 GCSE PE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1</cp:revision>
  <dcterms:created xsi:type="dcterms:W3CDTF">2026-06-13T15:51:50Z</dcterms:created>
  <dcterms:modified xsi:type="dcterms:W3CDTF">2026-06-23T13:11:05Z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