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aine Wells" userId="26bb1435-1d16-4f2e-9ecc-0e190177d069" providerId="ADAL" clId="{0FA99DA0-ADAF-4C29-82D2-698A24BD52CC}"/>
    <pc:docChg chg="undo custSel modSld">
      <pc:chgData name="Elaine Wells" userId="26bb1435-1d16-4f2e-9ecc-0e190177d069" providerId="ADAL" clId="{0FA99DA0-ADAF-4C29-82D2-698A24BD52CC}" dt="2026-06-16T10:54:44.900" v="29" actId="20577"/>
      <pc:docMkLst>
        <pc:docMk/>
      </pc:docMkLst>
      <pc:sldChg chg="modSp mod">
        <pc:chgData name="Elaine Wells" userId="26bb1435-1d16-4f2e-9ecc-0e190177d069" providerId="ADAL" clId="{0FA99DA0-ADAF-4C29-82D2-698A24BD52CC}" dt="2026-06-16T10:54:44.900" v="29" actId="20577"/>
        <pc:sldMkLst>
          <pc:docMk/>
          <pc:sldMk cId="3073885430" sldId="576"/>
        </pc:sldMkLst>
        <pc:spChg chg="mod">
          <ac:chgData name="Elaine Wells" userId="26bb1435-1d16-4f2e-9ecc-0e190177d069" providerId="ADAL" clId="{0FA99DA0-ADAF-4C29-82D2-698A24BD52CC}" dt="2026-06-16T10:54:44.900" v="29" actId="20577"/>
          <ac:spMkLst>
            <pc:docMk/>
            <pc:sldMk cId="3073885430" sldId="576"/>
            <ac:spMk id="2" creationId="{53B1A3E6-497B-E20A-E298-F0F490963D1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10771-CA80-49E8-B4E4-EAC11AF988FC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417E4-5D8E-46A7-9179-FB7299D5E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91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0417E4-5D8E-46A7-9179-FB7299D5EB1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177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16/06/2026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stainabledesignhandbook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newengineer.com/advice/famous-engineers-of-the-21st-century-1251071" TargetMode="External"/><Relationship Id="rId4" Type="http://schemas.openxmlformats.org/officeDocument/2006/relationships/hyperlink" Target="https://www.re-thinkingthefuture.com/architectural-community/a5440-10-most-influential-product-designers-of-all-tim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9 (starting yr10) Engineering 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lvl="1"/>
            <a:r>
              <a:rPr lang="en-GB" sz="1600" dirty="0"/>
              <a:t>1: Make something useful or upcycle an existing product.</a:t>
            </a:r>
          </a:p>
          <a:p>
            <a:pPr lvl="1"/>
            <a:r>
              <a:rPr lang="en-GB" sz="1600" dirty="0"/>
              <a:t>2: Research a designer or engineer and create a presentation detailing the work they have produced.</a:t>
            </a:r>
          </a:p>
          <a:p>
            <a:pPr lvl="1"/>
            <a:r>
              <a:rPr lang="en-GB" sz="1600" dirty="0"/>
              <a:t>3: Redesign a product to make it more sustainable.</a:t>
            </a:r>
          </a:p>
          <a:p>
            <a:pPr lvl="1"/>
            <a:endParaRPr lang="en-GB" sz="1600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 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Present all work created using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 presentations on your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ipads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 If you have designed or made something, photograph your work and present the photographs on a </a:t>
            </a:r>
            <a:r>
              <a:rPr lang="en-GB" sz="1600" dirty="0" err="1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lvl="1">
              <a:defRPr/>
            </a:pP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Where to find support 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https://upcyclethat.com/</a:t>
            </a: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hlinkClick r:id="rId3"/>
              </a:rPr>
              <a:t>https://www.sustainabledesignhandbook.com/</a:t>
            </a:r>
            <a:endParaRPr lang="en-GB" sz="1600" dirty="0"/>
          </a:p>
          <a:p>
            <a:pPr lvl="0"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https://www.re-thinkingthefuture.com/architectural-community/a5440-10-most-influential-product-designers-of-all-time/</a:t>
            </a: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50000"/>
              </a:lnSpc>
              <a:defRPr/>
            </a:pPr>
            <a:r>
              <a:rPr lang="en-GB" sz="1600" dirty="0">
                <a:solidFill>
                  <a:prstClr val="black"/>
                </a:solidFill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https://newengineer.com/advice/famous-engineers-of-the-21st-century-1251071</a:t>
            </a:r>
            <a:endParaRPr lang="en-GB" sz="1600" dirty="0">
              <a:solidFill>
                <a:prstClr val="black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1F070C-0D89-498B-9F5E-AB79EE7BC7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8DC1B9-5749-4A16-86C4-5CDE48918E90}">
  <ds:schemaRefs>
    <ds:schemaRef ds:uri="http://schemas.microsoft.com/office/2006/metadata/properties"/>
    <ds:schemaRef ds:uri="http://schemas.microsoft.com/office/infopath/2007/PartnerControls"/>
    <ds:schemaRef ds:uri="40ff959c-d626-41cc-a332-fc585a447b2c"/>
  </ds:schemaRefs>
</ds:datastoreItem>
</file>

<file path=customXml/itemProps3.xml><?xml version="1.0" encoding="utf-8"?>
<ds:datastoreItem xmlns:ds="http://schemas.openxmlformats.org/officeDocument/2006/customXml" ds:itemID="{22106B35-7F06-43AE-8CA6-8230B02C00E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120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1_office theme</vt:lpstr>
      <vt:lpstr>Year 9 (starting yr10) Engineering 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Elaine Wells</cp:lastModifiedBy>
  <cp:revision>2</cp:revision>
  <dcterms:created xsi:type="dcterms:W3CDTF">2026-06-13T15:51:50Z</dcterms:created>
  <dcterms:modified xsi:type="dcterms:W3CDTF">2026-06-16T10:54:47Z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