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B2C5BF-9142-4A94-A00E-D8B1EAB062F0}" v="4" dt="2026-06-16T11:10:51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Wells" userId="26bb1435-1d16-4f2e-9ecc-0e190177d069" providerId="ADAL" clId="{0FA99DA0-ADAF-4C29-82D2-698A24BD52CC}"/>
    <pc:docChg chg="custSel modSld">
      <pc:chgData name="Elaine Wells" userId="26bb1435-1d16-4f2e-9ecc-0e190177d069" providerId="ADAL" clId="{0FA99DA0-ADAF-4C29-82D2-698A24BD52CC}" dt="2026-06-16T11:11:45.945" v="1053" actId="20577"/>
      <pc:docMkLst>
        <pc:docMk/>
      </pc:docMkLst>
      <pc:sldChg chg="modSp mod">
        <pc:chgData name="Elaine Wells" userId="26bb1435-1d16-4f2e-9ecc-0e190177d069" providerId="ADAL" clId="{0FA99DA0-ADAF-4C29-82D2-698A24BD52CC}" dt="2026-06-16T11:11:45.945" v="1053" actId="20577"/>
        <pc:sldMkLst>
          <pc:docMk/>
          <pc:sldMk cId="3073885430" sldId="576"/>
        </pc:sldMkLst>
        <pc:spChg chg="mod">
          <ac:chgData name="Elaine Wells" userId="26bb1435-1d16-4f2e-9ecc-0e190177d069" providerId="ADAL" clId="{0FA99DA0-ADAF-4C29-82D2-698A24BD52CC}" dt="2026-06-16T10:57:09.071" v="18" actId="20577"/>
          <ac:spMkLst>
            <pc:docMk/>
            <pc:sldMk cId="3073885430" sldId="576"/>
            <ac:spMk id="2" creationId="{53B1A3E6-497B-E20A-E298-F0F490963D12}"/>
          </ac:spMkLst>
        </pc:spChg>
        <pc:spChg chg="mod">
          <ac:chgData name="Elaine Wells" userId="26bb1435-1d16-4f2e-9ecc-0e190177d069" providerId="ADAL" clId="{0FA99DA0-ADAF-4C29-82D2-698A24BD52CC}" dt="2026-06-16T11:11:45.945" v="1053" actId="20577"/>
          <ac:spMkLst>
            <pc:docMk/>
            <pc:sldMk cId="3073885430" sldId="576"/>
            <ac:spMk id="5" creationId="{575F2C37-D5F4-AF63-B633-966069AEA1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10771-CA80-49E8-B4E4-EAC11AF988FC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417E4-5D8E-46A7-9179-FB7299D5EB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1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417E4-5D8E-46A7-9179-FB7299D5EB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17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alfood.tesco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booking.com/index.en-gb.html?chal_t=1781608230135&amp;force_referer=https%3A%2F%2Fwww.google.com%2F" TargetMode="External"/><Relationship Id="rId5" Type="http://schemas.openxmlformats.org/officeDocument/2006/relationships/hyperlink" Target="https://www.coolstays.com/" TargetMode="External"/><Relationship Id="rId4" Type="http://schemas.openxmlformats.org/officeDocument/2006/relationships/hyperlink" Target="https://www.bbcgoodfood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9 (starting yr10) Catering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104900" y="1600200"/>
            <a:ext cx="1090348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lvl="1"/>
            <a:r>
              <a:rPr lang="en-GB" sz="1600" dirty="0"/>
              <a:t>1: </a:t>
            </a:r>
            <a:r>
              <a:rPr lang="en-GB" sz="1600" b="1" dirty="0"/>
              <a:t>Make a dish that is suitable for a person with a specific dietary requirement</a:t>
            </a:r>
            <a:r>
              <a:rPr lang="en-GB" sz="1600" dirty="0"/>
              <a:t>. Explain why it is suitable for that person. e.g. age, activity level, allergies, personal choice, medical need etc. </a:t>
            </a:r>
          </a:p>
          <a:p>
            <a:pPr lvl="1"/>
            <a:r>
              <a:rPr lang="en-GB" sz="1600" dirty="0"/>
              <a:t>2: </a:t>
            </a:r>
            <a:r>
              <a:rPr lang="en-GB" sz="1600" b="1" dirty="0"/>
              <a:t>Research different types of holiday accommodation </a:t>
            </a:r>
            <a:r>
              <a:rPr lang="en-GB" sz="1600" dirty="0"/>
              <a:t>(places you can stay). Identify the advantages and disadvantages of these different establishments. You can do this in person by actually sleeping there, or </a:t>
            </a:r>
            <a:r>
              <a:rPr lang="en-GB" sz="1600"/>
              <a:t>researching businesses </a:t>
            </a:r>
            <a:r>
              <a:rPr lang="en-GB" sz="1600" dirty="0"/>
              <a:t>on Tv, interviewing friends and family or something else creative. </a:t>
            </a:r>
          </a:p>
          <a:p>
            <a:pPr lvl="1"/>
            <a:r>
              <a:rPr lang="en-GB" sz="1600" dirty="0"/>
              <a:t>3: </a:t>
            </a:r>
            <a:r>
              <a:rPr lang="en-GB" sz="1600" b="1" dirty="0"/>
              <a:t>Investigate different ways to cook the same ingredient</a:t>
            </a:r>
            <a:r>
              <a:rPr lang="en-GB" sz="1600" dirty="0"/>
              <a:t>. Describe what changes each time. E.g. potatoes can be boiled, fried, roasted and lots more -what impact does this have on the texture, appearance, nutritional value etc? </a:t>
            </a:r>
          </a:p>
          <a:p>
            <a:pPr lvl="1"/>
            <a:endParaRPr lang="en-GB" sz="16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Present all work created using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presentations on your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ipads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If you have designed or made something, photograph your work and present the photographs on a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>
              <a:defRPr/>
            </a:pP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lvl="0">
              <a:defRPr/>
            </a:pPr>
            <a:r>
              <a:rPr lang="en-GB" sz="1600" dirty="0">
                <a:hlinkClick r:id="rId3"/>
              </a:rPr>
              <a:t>Tesco Recipes: For a little help making recipes you'll all love</a:t>
            </a:r>
            <a:endParaRPr lang="en-GB" sz="1600" dirty="0"/>
          </a:p>
          <a:p>
            <a:pPr lvl="0">
              <a:defRPr/>
            </a:pPr>
            <a:r>
              <a:rPr lang="en-GB" sz="1600" dirty="0">
                <a:hlinkClick r:id="rId4"/>
              </a:rPr>
              <a:t>Good Food | Recipes and cooking tips | Good Food</a:t>
            </a:r>
            <a:endParaRPr lang="en-GB" sz="1600" dirty="0"/>
          </a:p>
          <a:p>
            <a:pPr lvl="0">
              <a:defRPr/>
            </a:pPr>
            <a:r>
              <a:rPr lang="en-GB" sz="1600" dirty="0">
                <a:hlinkClick r:id="rId5"/>
              </a:rPr>
              <a:t>Unusual places to stay and unique holiday accommodation – </a:t>
            </a:r>
            <a:r>
              <a:rPr lang="en-GB" sz="1600" dirty="0" err="1">
                <a:hlinkClick r:id="rId5"/>
              </a:rPr>
              <a:t>Coolstays</a:t>
            </a:r>
            <a:endParaRPr lang="en-GB" sz="1600" dirty="0"/>
          </a:p>
          <a:p>
            <a:pPr lvl="0">
              <a:defRPr/>
            </a:pPr>
            <a:r>
              <a:rPr lang="en-GB" sz="1600" dirty="0">
                <a:hlinkClick r:id="rId6"/>
              </a:rPr>
              <a:t>Booking.com | Official site | The best hotels, flights, car rentals &amp; accommodations</a:t>
            </a:r>
            <a:endParaRPr lang="en-GB" sz="1600" dirty="0"/>
          </a:p>
          <a:p>
            <a:pPr lvl="0"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2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236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9 (starting yr10) Catering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Elaine Wells</cp:lastModifiedBy>
  <cp:revision>3</cp:revision>
  <dcterms:created xsi:type="dcterms:W3CDTF">2026-06-13T15:51:50Z</dcterms:created>
  <dcterms:modified xsi:type="dcterms:W3CDTF">2026-06-16T11:11:52Z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