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7" r:id="rId5"/>
    <p:sldId id="269" r:id="rId6"/>
    <p:sldId id="260" r:id="rId7"/>
    <p:sldId id="265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0000"/>
    <a:srgbClr val="04389C"/>
    <a:srgbClr val="FED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74323-DEC6-843F-386B-965416235733}" v="23" dt="2025-06-25T08:24:20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Wilson" userId="S::awilson@dma.tela.org.uk::e72dc241-682a-438a-8b08-169a0d859783" providerId="AD" clId="Web-{4D0F703A-B12A-2DA9-CA0E-6F0826D9DBE0}"/>
    <pc:docChg chg="modSld">
      <pc:chgData name="Andrew Wilson" userId="S::awilson@dma.tela.org.uk::e72dc241-682a-438a-8b08-169a0d859783" providerId="AD" clId="Web-{4D0F703A-B12A-2DA9-CA0E-6F0826D9DBE0}" dt="2023-06-14T09:37:50.779" v="34" actId="20577"/>
      <pc:docMkLst>
        <pc:docMk/>
      </pc:docMkLst>
      <pc:sldChg chg="modSp">
        <pc:chgData name="Andrew Wilson" userId="S::awilson@dma.tela.org.uk::e72dc241-682a-438a-8b08-169a0d859783" providerId="AD" clId="Web-{4D0F703A-B12A-2DA9-CA0E-6F0826D9DBE0}" dt="2023-06-14T09:37:50.779" v="34" actId="20577"/>
        <pc:sldMkLst>
          <pc:docMk/>
          <pc:sldMk cId="407686303" sldId="260"/>
        </pc:sldMkLst>
        <pc:spChg chg="mod">
          <ac:chgData name="Andrew Wilson" userId="S::awilson@dma.tela.org.uk::e72dc241-682a-438a-8b08-169a0d859783" providerId="AD" clId="Web-{4D0F703A-B12A-2DA9-CA0E-6F0826D9DBE0}" dt="2023-06-14T09:37:50.779" v="34" actId="20577"/>
          <ac:spMkLst>
            <pc:docMk/>
            <pc:sldMk cId="407686303" sldId="260"/>
            <ac:spMk id="5" creationId="{00000000-0000-0000-0000-000000000000}"/>
          </ac:spMkLst>
        </pc:spChg>
      </pc:sldChg>
    </pc:docChg>
  </pc:docChgLst>
  <pc:docChgLst>
    <pc:chgData name="Andrew Wilson" userId="S::awilson@dma.tela.org.uk::e72dc241-682a-438a-8b08-169a0d859783" providerId="AD" clId="Web-{795E1AE9-0C07-F82A-A75C-13D9AB5302E0}"/>
    <pc:docChg chg="modSld">
      <pc:chgData name="Andrew Wilson" userId="S::awilson@dma.tela.org.uk::e72dc241-682a-438a-8b08-169a0d859783" providerId="AD" clId="Web-{795E1AE9-0C07-F82A-A75C-13D9AB5302E0}" dt="2023-06-15T15:07:11.698" v="28" actId="20577"/>
      <pc:docMkLst>
        <pc:docMk/>
      </pc:docMkLst>
      <pc:sldChg chg="modSp">
        <pc:chgData name="Andrew Wilson" userId="S::awilson@dma.tela.org.uk::e72dc241-682a-438a-8b08-169a0d859783" providerId="AD" clId="Web-{795E1AE9-0C07-F82A-A75C-13D9AB5302E0}" dt="2023-06-15T15:07:11.698" v="28" actId="20577"/>
        <pc:sldMkLst>
          <pc:docMk/>
          <pc:sldMk cId="1192268162" sldId="268"/>
        </pc:sldMkLst>
        <pc:spChg chg="mod">
          <ac:chgData name="Andrew Wilson" userId="S::awilson@dma.tela.org.uk::e72dc241-682a-438a-8b08-169a0d859783" providerId="AD" clId="Web-{795E1AE9-0C07-F82A-A75C-13D9AB5302E0}" dt="2023-06-15T15:05:58.900" v="7" actId="20577"/>
          <ac:spMkLst>
            <pc:docMk/>
            <pc:sldMk cId="1192268162" sldId="268"/>
            <ac:spMk id="2" creationId="{00000000-0000-0000-0000-000000000000}"/>
          </ac:spMkLst>
        </pc:spChg>
        <pc:spChg chg="mod">
          <ac:chgData name="Andrew Wilson" userId="S::awilson@dma.tela.org.uk::e72dc241-682a-438a-8b08-169a0d859783" providerId="AD" clId="Web-{795E1AE9-0C07-F82A-A75C-13D9AB5302E0}" dt="2023-06-15T15:07:11.698" v="28" actId="20577"/>
          <ac:spMkLst>
            <pc:docMk/>
            <pc:sldMk cId="1192268162" sldId="268"/>
            <ac:spMk id="3" creationId="{00000000-0000-0000-0000-000000000000}"/>
          </ac:spMkLst>
        </pc:spChg>
        <pc:picChg chg="mod">
          <ac:chgData name="Andrew Wilson" userId="S::awilson@dma.tela.org.uk::e72dc241-682a-438a-8b08-169a0d859783" providerId="AD" clId="Web-{795E1AE9-0C07-F82A-A75C-13D9AB5302E0}" dt="2023-06-15T15:06:05.681" v="8" actId="14100"/>
          <ac:picMkLst>
            <pc:docMk/>
            <pc:sldMk cId="1192268162" sldId="268"/>
            <ac:picMk id="9" creationId="{00000000-0000-0000-0000-000000000000}"/>
          </ac:picMkLst>
        </pc:picChg>
      </pc:sldChg>
    </pc:docChg>
  </pc:docChgLst>
  <pc:docChgLst>
    <pc:chgData name="Andrew Wilson" userId="S::awilson@dma.tela.org.uk::e72dc241-682a-438a-8b08-169a0d859783" providerId="AD" clId="Web-{44F74323-DEC6-843F-386B-965416235733}"/>
    <pc:docChg chg="modSld">
      <pc:chgData name="Andrew Wilson" userId="S::awilson@dma.tela.org.uk::e72dc241-682a-438a-8b08-169a0d859783" providerId="AD" clId="Web-{44F74323-DEC6-843F-386B-965416235733}" dt="2025-06-25T08:24:17.967" v="11" actId="20577"/>
      <pc:docMkLst>
        <pc:docMk/>
      </pc:docMkLst>
      <pc:sldChg chg="modSp">
        <pc:chgData name="Andrew Wilson" userId="S::awilson@dma.tela.org.uk::e72dc241-682a-438a-8b08-169a0d859783" providerId="AD" clId="Web-{44F74323-DEC6-843F-386B-965416235733}" dt="2025-06-25T08:24:17.967" v="11" actId="20577"/>
        <pc:sldMkLst>
          <pc:docMk/>
          <pc:sldMk cId="706816689" sldId="269"/>
        </pc:sldMkLst>
        <pc:spChg chg="mod">
          <ac:chgData name="Andrew Wilson" userId="S::awilson@dma.tela.org.uk::e72dc241-682a-438a-8b08-169a0d859783" providerId="AD" clId="Web-{44F74323-DEC6-843F-386B-965416235733}" dt="2025-06-25T08:24:12.529" v="4" actId="20577"/>
          <ac:spMkLst>
            <pc:docMk/>
            <pc:sldMk cId="706816689" sldId="269"/>
            <ac:spMk id="3" creationId="{00000000-0000-0000-0000-000000000000}"/>
          </ac:spMkLst>
        </pc:spChg>
        <pc:spChg chg="mod">
          <ac:chgData name="Andrew Wilson" userId="S::awilson@dma.tela.org.uk::e72dc241-682a-438a-8b08-169a0d859783" providerId="AD" clId="Web-{44F74323-DEC6-843F-386B-965416235733}" dt="2025-06-25T08:24:17.967" v="11" actId="20577"/>
          <ac:spMkLst>
            <pc:docMk/>
            <pc:sldMk cId="706816689" sldId="269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Gill Sans MT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Gill Sans MT" panose="020B0502020104020203" pitchFamily="34" charset="0"/>
              </a:defRPr>
            </a:lvl1pPr>
          </a:lstStyle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Gill Sans MT" panose="020B05020201040202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Gill Sans MT" panose="020B0502020104020203" pitchFamily="34" charset="0"/>
              </a:defRPr>
            </a:lvl1pPr>
          </a:lstStyle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01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5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006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0FE9-8546-415F-A53E-71176AA433B5}" type="datetime2">
              <a:rPr lang="en-US" smtClean="0"/>
              <a:t>Wednesday, June 25,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4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09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43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89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2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1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25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77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7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98BC0333-7761-4D4B-B412-CD7D45A607E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7CA4AA7B-BF5F-4296-9183-2FC8FE401C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94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teach-ict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-24992" y="1"/>
            <a:ext cx="6847841" cy="2270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Berlin Sans FB Demi" panose="020E0802020502020306" pitchFamily="34" charset="0"/>
              </a:rPr>
              <a:t>Getting ready for Year 10</a:t>
            </a:r>
            <a:br>
              <a:rPr lang="en-GB" sz="5400" dirty="0">
                <a:latin typeface="Berlin Sans FB Demi" panose="020E0802020502020306" pitchFamily="34" charset="0"/>
              </a:rPr>
            </a:br>
            <a:r>
              <a:rPr lang="en-GB" sz="5400" dirty="0">
                <a:solidFill>
                  <a:schemeClr val="bg2">
                    <a:lumMod val="75000"/>
                  </a:schemeClr>
                </a:solidFill>
                <a:latin typeface="Berlin Sans FB Demi" panose="020E0802020502020306" pitchFamily="34" charset="0"/>
              </a:rPr>
              <a:t>COMPUTER SCIENCE</a:t>
            </a:r>
          </a:p>
        </p:txBody>
      </p:sp>
      <p:pic>
        <p:nvPicPr>
          <p:cNvPr id="1026" name="Picture 2" descr="GCSE Computer Science (OCR) - Albemarle College Lon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7" y="320401"/>
            <a:ext cx="3306618" cy="28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computer Network ? - Quick Lea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45" y="3368247"/>
            <a:ext cx="3852426" cy="25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Number Systems in Computer - DataFl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752" y="607300"/>
            <a:ext cx="1885950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105" y="4227742"/>
            <a:ext cx="3347483" cy="2068009"/>
          </a:xfrm>
          <a:prstGeom prst="rect">
            <a:avLst/>
          </a:prstGeom>
        </p:spPr>
      </p:pic>
      <p:pic>
        <p:nvPicPr>
          <p:cNvPr id="1028" name="Picture 4" descr="Seneca | #1 GCSE Computer Science Revision Tool -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49" y="2105836"/>
            <a:ext cx="3792970" cy="24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20051" r="24546" b="18972"/>
          <a:stretch/>
        </p:blipFill>
        <p:spPr>
          <a:xfrm>
            <a:off x="206952" y="2543824"/>
            <a:ext cx="4106859" cy="41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8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68" y="2117559"/>
            <a:ext cx="10667536" cy="41556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b="1" dirty="0"/>
              <a:t>To do;  </a:t>
            </a:r>
          </a:p>
          <a:p>
            <a:pPr marL="0" indent="0" algn="ctr">
              <a:buNone/>
            </a:pPr>
            <a:r>
              <a:rPr lang="en-GB" sz="2000" b="1" dirty="0">
                <a:latin typeface="Gill Sans MT"/>
              </a:rPr>
              <a:t>Over the summer you need to complete the following 3 Tasks and email them to Mr Wilson.</a:t>
            </a:r>
          </a:p>
          <a:p>
            <a:pPr marL="0" indent="0" algn="ctr">
              <a:buNone/>
            </a:pPr>
            <a:r>
              <a:rPr lang="en-GB" sz="2000" b="1" dirty="0"/>
              <a:t>You can complete these tasks on paper and screenshot, you can complete on IPad and send, you can complete on a computer and send.</a:t>
            </a:r>
            <a:endParaRPr lang="en-GB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4992" y="1"/>
            <a:ext cx="12216992" cy="2270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Berlin Sans FB Demi" panose="020E0802020502020306" pitchFamily="34" charset="0"/>
              </a:rPr>
              <a:t>Getting ready for Year 10 Computer Science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97" y="4195388"/>
            <a:ext cx="2739348" cy="1937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8509" y="4889634"/>
            <a:ext cx="53612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/>
              <a:t>awilson@dma.tela.org.uk</a:t>
            </a:r>
          </a:p>
        </p:txBody>
      </p:sp>
    </p:spTree>
    <p:extLst>
      <p:ext uri="{BB962C8B-B14F-4D97-AF65-F5344CB8AC3E}">
        <p14:creationId xmlns:p14="http://schemas.microsoft.com/office/powerpoint/2010/main" val="70681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574" y="201837"/>
            <a:ext cx="8176437" cy="56285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870000"/>
                </a:solidFill>
              </a:rPr>
              <a:t>Task 1- Inside the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5193" y="1244010"/>
            <a:ext cx="10994916" cy="1666616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GB" cap="none" dirty="0"/>
              <a:t>You have been asked to fix your neighbour’s computer.  You need to look inside and identify the components so you can tell them what the problem might be. </a:t>
            </a:r>
            <a:r>
              <a:rPr lang="en-GB" dirty="0"/>
              <a:t>You will create a poster to outline the key internal components and explanations of their purposes.</a:t>
            </a:r>
            <a:endParaRPr lang="en-GB" cap="non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98B-5C7E-418C-93A7-23EFB8CEE656}" type="datetime2">
              <a:rPr lang="en-US" smtClean="0"/>
              <a:t>Wednesday, June 25, 2025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9274" y="3565236"/>
            <a:ext cx="424534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u="sng" dirty="0">
                <a:latin typeface="Gill Sans MT" panose="020B0502020104020203" pitchFamily="34" charset="0"/>
              </a:rPr>
              <a:t>YOU MUST INCLUDE: </a:t>
            </a:r>
          </a:p>
          <a:p>
            <a:r>
              <a:rPr lang="en-US" sz="2400" dirty="0">
                <a:latin typeface="Gill Sans MT"/>
              </a:rPr>
              <a:t>Images and explanations of Motherboard, CPU, RAM, ROM, Graphics Card, Hard Drive/SSD. </a:t>
            </a:r>
            <a:endParaRPr lang="en-GB" sz="2400" dirty="0">
              <a:latin typeface="Gill Sans MT" panose="020B0502020104020203" pitchFamily="34" charset="0"/>
            </a:endParaRP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/>
              </a:rPr>
              <a:t>Use </a:t>
            </a:r>
            <a:r>
              <a:rPr lang="en-US" sz="2400" dirty="0">
                <a:latin typeface="Gill Sans MT"/>
                <a:hlinkClick r:id="rId2"/>
              </a:rPr>
              <a:t>www.teach-ict.com</a:t>
            </a:r>
            <a:r>
              <a:rPr lang="en-US" sz="2400" dirty="0">
                <a:latin typeface="Gill Sans MT"/>
              </a:rPr>
              <a:t> to help</a:t>
            </a:r>
            <a:endParaRPr lang="en-GB" sz="2400" dirty="0">
              <a:latin typeface="Gill Sans MT"/>
            </a:endParaRPr>
          </a:p>
          <a:p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0309"/>
          <a:stretch/>
        </p:blipFill>
        <p:spPr>
          <a:xfrm>
            <a:off x="9115631" y="3515473"/>
            <a:ext cx="2408961" cy="1669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"/>
          <a:stretch/>
        </p:blipFill>
        <p:spPr>
          <a:xfrm>
            <a:off x="257463" y="3104785"/>
            <a:ext cx="4190047" cy="31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139" y="342901"/>
            <a:ext cx="10364451" cy="11972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Task 2 – I don’t speak English just ASCII!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064" y="1922739"/>
            <a:ext cx="11658600" cy="405318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GB" cap="none" dirty="0"/>
              <a:t>YOU NEED TO CRACK THIS MESSAGE BY CONVERTING FROM ASCII </a:t>
            </a:r>
            <a:r>
              <a:rPr lang="en-GB" dirty="0"/>
              <a:t>CODE </a:t>
            </a:r>
            <a:r>
              <a:rPr lang="en-GB" cap="none" dirty="0"/>
              <a:t>TO ENGLISH.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en-GB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GB" cap="none" dirty="0"/>
              <a:t>IT IS A 4 WORD SENTENCE – HINT USE AN ASCII TABLE:</a:t>
            </a:r>
          </a:p>
          <a:p>
            <a:pPr marL="0" lvl="0" indent="0">
              <a:buNone/>
            </a:pPr>
            <a:r>
              <a:rPr lang="en-GB" dirty="0"/>
              <a:t>67 111 109 112 117 116 101 114 32 83 99 105 101 110 99 101 32 105 115 32 71 114 101 97 116 33</a:t>
            </a:r>
          </a:p>
          <a:p>
            <a:pPr marL="0" lvl="0" indent="0">
              <a:buNone/>
            </a:pPr>
            <a:endParaRPr lang="en-GB" cap="non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BBD3E-04A1-4E5E-8BFA-3BB4A71B6713}" type="datetime2">
              <a:rPr lang="en-US" smtClean="0"/>
              <a:t>Wednesday, June 25,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7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3" y="-1"/>
            <a:ext cx="11978640" cy="181917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4389C"/>
                </a:solidFill>
                <a:latin typeface="Gill Sans MT"/>
              </a:rPr>
              <a:t>Task 3 – “Facial recognition used by police to monitor Downham Market - Market Place by 2024”. Good or bad?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0021" y="4004109"/>
            <a:ext cx="11658600" cy="2731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en-GB" cap="none" dirty="0"/>
              <a:t>TASK: you have been asked </a:t>
            </a:r>
            <a:r>
              <a:rPr lang="en-GB" dirty="0"/>
              <a:t>to give your expert opinion on the use of facial recognition by the police.</a:t>
            </a:r>
            <a:endParaRPr lang="en-GB" cap="none" dirty="0"/>
          </a:p>
          <a:p>
            <a:pPr marL="0" lvl="0" indent="0">
              <a:buNone/>
            </a:pPr>
            <a:r>
              <a:rPr lang="en-GB" cap="none" dirty="0"/>
              <a:t>YOU MUST Explain 3 reasons why this would be good for the public and</a:t>
            </a:r>
          </a:p>
          <a:p>
            <a:pPr marL="0" lvl="0" indent="0">
              <a:buNone/>
            </a:pPr>
            <a:r>
              <a:rPr lang="en-GB" dirty="0"/>
              <a:t>    </a:t>
            </a:r>
            <a:r>
              <a:rPr lang="en-GB" cap="none" dirty="0"/>
              <a:t>3 reasons why it might be bad for the local community.</a:t>
            </a:r>
          </a:p>
          <a:p>
            <a:pPr marL="0" indent="0">
              <a:buNone/>
            </a:pPr>
            <a:r>
              <a:rPr lang="en-GB" dirty="0">
                <a:latin typeface="Gill Sans MT"/>
              </a:rPr>
              <a:t>Carry out some internet research to help with your arguments for or against.</a:t>
            </a:r>
            <a:endParaRPr lang="en-GB" cap="none" dirty="0">
              <a:latin typeface="Gill Sans M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15B-B22C-46E7-A9C4-F9B939741419}" type="datetime2">
              <a:rPr lang="en-US" smtClean="0"/>
              <a:t>Wednesday, June 25, 2025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1" y="1819174"/>
            <a:ext cx="2609850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217" y="1655096"/>
            <a:ext cx="3630351" cy="2037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35" y="1785050"/>
            <a:ext cx="2708570" cy="18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8162"/>
      </p:ext>
    </p:extLst>
  </p:cSld>
  <p:clrMapOvr>
    <a:masterClrMapping/>
  </p:clrMapOvr>
</p:sld>
</file>

<file path=ppt/theme/theme1.xml><?xml version="1.0" encoding="utf-8"?>
<a:theme xmlns:a="http://schemas.openxmlformats.org/drawingml/2006/main" name="GC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Y" id="{BAED6730-C9FA-4625-B358-5C97F10DACBB}" vid="{7FA088E9-2DD2-4BC3-AC29-44A7F6FD3E2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f959c-d626-41cc-a332-fc585a447b2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B6BE91B87F854EBE5C2AF763DECC31" ma:contentTypeVersion="16" ma:contentTypeDescription="Create a new document." ma:contentTypeScope="" ma:versionID="4d5493534fd18301a4de4101a6bf1690">
  <xsd:schema xmlns:xsd="http://www.w3.org/2001/XMLSchema" xmlns:xs="http://www.w3.org/2001/XMLSchema" xmlns:p="http://schemas.microsoft.com/office/2006/metadata/properties" xmlns:ns2="40ff959c-d626-41cc-a332-fc585a447b2c" xmlns:ns3="5ae5b661-4602-457d-8de3-176202814043" targetNamespace="http://schemas.microsoft.com/office/2006/metadata/properties" ma:root="true" ma:fieldsID="cdf6cb7d103dcb84c7c747b000436b26" ns2:_="" ns3:_="">
    <xsd:import namespace="40ff959c-d626-41cc-a332-fc585a447b2c"/>
    <xsd:import namespace="5ae5b661-4602-457d-8de3-176202814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f959c-d626-41cc-a332-fc585a447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c759e9e-bede-4528-92cc-6ba15c182e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5b661-4602-457d-8de3-176202814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7FCE2C-3D50-4321-8E37-B0DB6BE0D4FD}">
  <ds:schemaRefs>
    <ds:schemaRef ds:uri="40ff959c-d626-41cc-a332-fc585a447b2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ae5b661-4602-457d-8de3-17620281404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1678C2-1036-4888-A8A4-D19CDD3C4600}"/>
</file>

<file path=customXml/itemProps3.xml><?xml version="1.0" encoding="utf-8"?>
<ds:datastoreItem xmlns:ds="http://schemas.openxmlformats.org/officeDocument/2006/customXml" ds:itemID="{EFF48589-E18B-412A-9806-9434AF3073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GCY</Template>
  <TotalTime>206</TotalTime>
  <Words>275</Words>
  <Application>Microsoft Office PowerPoint</Application>
  <PresentationFormat>Widescreen</PresentationFormat>
  <Paragraphs>22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GCY</vt:lpstr>
      <vt:lpstr>PowerPoint Presentation</vt:lpstr>
      <vt:lpstr>PowerPoint Presentation</vt:lpstr>
      <vt:lpstr>Task 1- Inside the Computer</vt:lpstr>
      <vt:lpstr>Task 2 – I don’t speak English just ASCII!</vt:lpstr>
      <vt:lpstr>Task 3 – “Facial recognition used by police to monitor Downham Market - Market Place by 2024”. Good or bad?</vt:lpstr>
    </vt:vector>
  </TitlesOfParts>
  <Company>Downham Market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ready for GCSE Science</dc:title>
  <dc:creator>Georgia Chinnery</dc:creator>
  <cp:lastModifiedBy>Andrew Wilson</cp:lastModifiedBy>
  <cp:revision>45</cp:revision>
  <dcterms:created xsi:type="dcterms:W3CDTF">2023-06-05T14:57:49Z</dcterms:created>
  <dcterms:modified xsi:type="dcterms:W3CDTF">2025-06-25T08:24:25Z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0x0101002FB6BE91B87F854EBE5C2AF763DECC31</vt:lpwstr>
  </property>
  <property fmtid="{D5CDD505-2E9C-101B-9397-08002B2CF9AE}" pid="3" name="MediaServiceImageTags">
    <vt:lpwstr/>
  </property>
</Properties>
</file>