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F9FAC-757A-E6AD-C138-73B23D4FF6E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690E8A3-62CA-7D93-E24F-239267CB0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20A73F8-3729-CBD8-0FAB-97839BA08488}"/>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B0AEBB31-FE71-9B1D-3740-E6AAB90DD3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1F0F60-48A2-698D-40C3-DFBD2346E82B}"/>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158615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0069-86C2-374A-0188-B1AB0AF2263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632A0BA-9B20-8451-31F6-6742CE7BD62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5AE71E3-EB53-DEB8-8892-9212711F6335}"/>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98D5E072-CA8A-202C-5701-2693561851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819349-4690-87A4-B706-00E9863339B6}"/>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3609775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C8473-75C5-10B8-3431-BFF05358D9F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AE60A87-751D-877A-E0C2-BF30EE9548E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F659654-D99B-15F2-B03D-17FD3A4032CF}"/>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F1C44C17-5091-6E0A-2118-3BED3A77C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14C4A3-15CF-CE73-1D1E-0394336A5F39}"/>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2057066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1454042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F8DBD-D4D4-91B5-408E-FB39648F32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A61A375-7445-D1C6-4793-1816A4873AE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D9F37F7-DEE1-7462-D13F-7E90CD038E06}"/>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6F091443-29B6-D3C8-6C62-AC5F1E1A6C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3E7EA9-561D-0349-ADFD-4E96AC15DE54}"/>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1393716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0E3F0-907A-8B70-E74B-5821F4DF1ED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1F59715-A05D-BBFE-6020-19090A7487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B3F6C51-874C-7D93-CABD-B043D3634E9B}"/>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45518B1D-FF00-3B62-FDF6-C5DFADEA9A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ED3B33-823C-8B21-D628-27E70D26B96D}"/>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376403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E460B-952B-5EFB-305A-A093035334E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CFE238C-B62E-A2CE-9584-3A6B4C33188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4F4204D-EE93-CCF2-AC53-4B30897B4CF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53FCA2B-C94B-9049-C40B-04AFC2BB7177}"/>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6" name="Footer Placeholder 5">
            <a:extLst>
              <a:ext uri="{FF2B5EF4-FFF2-40B4-BE49-F238E27FC236}">
                <a16:creationId xmlns:a16="http://schemas.microsoft.com/office/drawing/2014/main" id="{090EBF6F-8785-DAA1-0818-56D4BA36B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33DEF2-6C6F-A157-2023-F6A5200D7279}"/>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561151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0A5BB-22F5-1EDD-CA40-C66A399974F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0CA0194-C8BF-F969-5B99-1E262B82A3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A7869D6-0578-68B1-AC75-DBFE6774E06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46C9119-D070-52EA-0EB3-D72F434FC7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4DC05F8-D6C7-64B2-FCB2-00E8A1F6732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836E75DC-8ABD-313C-5051-37B6B2CAD268}"/>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8" name="Footer Placeholder 7">
            <a:extLst>
              <a:ext uri="{FF2B5EF4-FFF2-40B4-BE49-F238E27FC236}">
                <a16:creationId xmlns:a16="http://schemas.microsoft.com/office/drawing/2014/main" id="{CED9225D-DF49-CFD2-BEF6-EC6368906C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170B0D-54EA-3FBF-6F1A-E1B69EECCBC7}"/>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15800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47B42-FC94-F279-072E-096446DC475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743588D-4DC8-C43A-A186-32D700681824}"/>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4" name="Footer Placeholder 3">
            <a:extLst>
              <a:ext uri="{FF2B5EF4-FFF2-40B4-BE49-F238E27FC236}">
                <a16:creationId xmlns:a16="http://schemas.microsoft.com/office/drawing/2014/main" id="{73171422-A832-64FF-0F9F-79E0217EE4A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9BB7605-2697-8B59-EAEB-446C8E3F390A}"/>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2973375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022A71-A688-E865-F2A4-4A498A5BB30E}"/>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3" name="Footer Placeholder 2">
            <a:extLst>
              <a:ext uri="{FF2B5EF4-FFF2-40B4-BE49-F238E27FC236}">
                <a16:creationId xmlns:a16="http://schemas.microsoft.com/office/drawing/2014/main" id="{737D14F3-00C3-C472-E3FA-9C5DC538055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F3411D7-106D-8B51-4214-71EA5D521B1B}"/>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1222624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7E739-CFD8-B78D-831E-B505DA2FB4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9F3F60C-F9DB-EB10-C83B-86CAC74787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77BDF9F-A143-23B9-C50C-D8C956661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D7E8969-DE63-E917-1DA4-42024906CDD0}"/>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6" name="Footer Placeholder 5">
            <a:extLst>
              <a:ext uri="{FF2B5EF4-FFF2-40B4-BE49-F238E27FC236}">
                <a16:creationId xmlns:a16="http://schemas.microsoft.com/office/drawing/2014/main" id="{FC8BC2E5-69E0-2411-9FB9-A1E0916F37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3E044F-CF73-55EE-2588-86DF655A73D0}"/>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221901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95A87-2DDA-BE9D-3208-040615E0DA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F4AABBF-9CB7-8D5C-662A-257F68B8B6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FDDC294-1840-1291-DA11-B1D893AE4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552232-0C28-6835-6ACA-8560B70A1186}"/>
              </a:ext>
            </a:extLst>
          </p:cNvPr>
          <p:cNvSpPr>
            <a:spLocks noGrp="1"/>
          </p:cNvSpPr>
          <p:nvPr>
            <p:ph type="dt" sz="half" idx="10"/>
          </p:nvPr>
        </p:nvSpPr>
        <p:spPr/>
        <p:txBody>
          <a:bodyPr/>
          <a:lstStyle/>
          <a:p>
            <a:fld id="{3A32769F-6199-4EA0-9800-8B29E5E263F2}" type="datetimeFigureOut">
              <a:rPr lang="en-GB" smtClean="0"/>
              <a:t>24/06/2026</a:t>
            </a:fld>
            <a:endParaRPr lang="en-GB"/>
          </a:p>
        </p:txBody>
      </p:sp>
      <p:sp>
        <p:nvSpPr>
          <p:cNvPr id="6" name="Footer Placeholder 5">
            <a:extLst>
              <a:ext uri="{FF2B5EF4-FFF2-40B4-BE49-F238E27FC236}">
                <a16:creationId xmlns:a16="http://schemas.microsoft.com/office/drawing/2014/main" id="{82EBFE5F-E7C2-CDB7-C32A-61EF4E945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E5D44F-91BF-1051-8306-310C6004021D}"/>
              </a:ext>
            </a:extLst>
          </p:cNvPr>
          <p:cNvSpPr>
            <a:spLocks noGrp="1"/>
          </p:cNvSpPr>
          <p:nvPr>
            <p:ph type="sldNum" sz="quarter" idx="12"/>
          </p:nvPr>
        </p:nvSpPr>
        <p:spPr/>
        <p:txBody>
          <a:bodyPr/>
          <a:lstStyle/>
          <a:p>
            <a:fld id="{20CA8E91-0C70-4B15-8A05-C697E5C2D0E6}" type="slidenum">
              <a:rPr lang="en-GB" smtClean="0"/>
              <a:t>‹#›</a:t>
            </a:fld>
            <a:endParaRPr lang="en-GB"/>
          </a:p>
        </p:txBody>
      </p:sp>
    </p:spTree>
    <p:extLst>
      <p:ext uri="{BB962C8B-B14F-4D97-AF65-F5344CB8AC3E}">
        <p14:creationId xmlns:p14="http://schemas.microsoft.com/office/powerpoint/2010/main" val="287881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229715-159F-065A-0255-564D67625E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4DB3DB27-F0B6-2FEC-083F-9C971AB7F2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DD6C865-C8D5-01F3-E51A-734104B19D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32769F-6199-4EA0-9800-8B29E5E263F2}" type="datetimeFigureOut">
              <a:rPr lang="en-GB" smtClean="0"/>
              <a:t>24/06/2026</a:t>
            </a:fld>
            <a:endParaRPr lang="en-GB"/>
          </a:p>
        </p:txBody>
      </p:sp>
      <p:sp>
        <p:nvSpPr>
          <p:cNvPr id="5" name="Footer Placeholder 4">
            <a:extLst>
              <a:ext uri="{FF2B5EF4-FFF2-40B4-BE49-F238E27FC236}">
                <a16:creationId xmlns:a16="http://schemas.microsoft.com/office/drawing/2014/main" id="{EC4EF1A8-5B87-334A-18B5-2D77B19F80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C2BEEC9-62FC-0C06-A5A3-83517C8D6A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0CA8E91-0C70-4B15-8A05-C697E5C2D0E6}" type="slidenum">
              <a:rPr lang="en-GB" smtClean="0"/>
              <a:t>‹#›</a:t>
            </a:fld>
            <a:endParaRPr lang="en-GB"/>
          </a:p>
        </p:txBody>
      </p:sp>
    </p:spTree>
    <p:extLst>
      <p:ext uri="{BB962C8B-B14F-4D97-AF65-F5344CB8AC3E}">
        <p14:creationId xmlns:p14="http://schemas.microsoft.com/office/powerpoint/2010/main" val="4095276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rench-exam.com/delf-a1-production-ecrite-guide-to-writing-a-postcard-about-your-vacation-in-french/" TargetMode="External"/><Relationship Id="rId2" Type="http://schemas.openxmlformats.org/officeDocument/2006/relationships/hyperlink" Target="https://www.youtube.com/watch?v=drK8xRsxrVI&amp;t=3s"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B9522-F71E-A3DD-1126-CE600F18A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1A3E6-497B-E20A-E298-F0F490963D12}"/>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a:latin typeface="Tahoma"/>
                <a:ea typeface="Tahoma"/>
                <a:cs typeface="Tahoma"/>
              </a:rPr>
              <a:t>Year 8 French Summer Competition</a:t>
            </a:r>
            <a:endParaRPr lang="en-GB" sz="3500"/>
          </a:p>
        </p:txBody>
      </p:sp>
      <p:sp>
        <p:nvSpPr>
          <p:cNvPr id="3" name="Content Placeholder 2">
            <a:extLst>
              <a:ext uri="{FF2B5EF4-FFF2-40B4-BE49-F238E27FC236}">
                <a16:creationId xmlns:a16="http://schemas.microsoft.com/office/drawing/2014/main" id="{6719807E-AC46-AEB0-03A5-B54BB35938AB}"/>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a:latin typeface="Tahoma"/>
              <a:ea typeface="Tahoma"/>
              <a:cs typeface="Tahoma"/>
            </a:endParaRPr>
          </a:p>
        </p:txBody>
      </p:sp>
      <p:sp>
        <p:nvSpPr>
          <p:cNvPr id="5" name="TextBox 4">
            <a:extLst>
              <a:ext uri="{FF2B5EF4-FFF2-40B4-BE49-F238E27FC236}">
                <a16:creationId xmlns:a16="http://schemas.microsoft.com/office/drawing/2014/main" id="{575F2C37-D5F4-AF63-B633-966069AEA124}"/>
              </a:ext>
            </a:extLst>
          </p:cNvPr>
          <p:cNvSpPr txBox="1"/>
          <p:nvPr/>
        </p:nvSpPr>
        <p:spPr>
          <a:xfrm>
            <a:off x="1106613" y="1372406"/>
            <a:ext cx="11057568" cy="5940088"/>
          </a:xfrm>
          <a:prstGeom prst="rect">
            <a:avLst/>
          </a:prstGeom>
          <a:noFill/>
        </p:spPr>
        <p:txBody>
          <a:bodyPr wrap="square" lIns="91440" tIns="45720" rIns="91440" bIns="45720" rtlCol="0" anchor="t">
            <a:spAutoFit/>
          </a:bodyPr>
          <a:lstStyle/>
          <a:p>
            <a:pPr>
              <a:defRPr/>
            </a:pPr>
            <a:r>
              <a:rPr lang="en-GB" sz="3200" b="1">
                <a:solidFill>
                  <a:prstClr val="black"/>
                </a:solidFill>
                <a:latin typeface="Tahoma"/>
                <a:ea typeface="Tahoma"/>
                <a:cs typeface="Tahoma"/>
              </a:rPr>
              <a:t>Task</a:t>
            </a:r>
            <a:endParaRPr lang="en-GB" sz="2400" b="1">
              <a:solidFill>
                <a:prstClr val="black"/>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Sans-Serif"/>
              <a:buChar char="•"/>
              <a:defRPr/>
            </a:pPr>
            <a:r>
              <a:rPr lang="en-GB">
                <a:solidFill>
                  <a:prstClr val="black"/>
                </a:solidFill>
                <a:highlight>
                  <a:srgbClr val="FFFFFF"/>
                </a:highlight>
                <a:latin typeface="Tahoma"/>
                <a:ea typeface="Tahoma" panose="020B0604030504040204" pitchFamily="34" charset="0"/>
                <a:cs typeface="Tahoma" panose="020B0604030504040204" pitchFamily="34" charset="0"/>
              </a:rPr>
              <a:t>Watch the video in the link below, then make a list of the ingredients you will need to make the recipe ( in the language you study). After watching it, make a video of you making the dish, or take some photos of yourself with your finished dish!</a:t>
            </a:r>
            <a:endParaRPr lang="en-US">
              <a:solidFill>
                <a:prstClr val="black"/>
              </a:solidFill>
              <a:highlight>
                <a:srgbClr val="FFFFFF"/>
              </a:highlight>
              <a:latin typeface="Tahoma"/>
              <a:ea typeface="Tahoma" panose="020B0604030504040204" pitchFamily="34" charset="0"/>
              <a:cs typeface="Tahoma" panose="020B0604030504040204" pitchFamily="34" charset="0"/>
            </a:endParaRPr>
          </a:p>
          <a:p>
            <a:pPr marL="285750" indent="-285750">
              <a:buFont typeface="Arial,Sans-Serif"/>
              <a:buChar char="•"/>
              <a:defRPr/>
            </a:pPr>
            <a:r>
              <a:rPr lang="en-GB">
                <a:solidFill>
                  <a:prstClr val="black"/>
                </a:solidFill>
                <a:highlight>
                  <a:srgbClr val="FFFFFF"/>
                </a:highlight>
                <a:latin typeface="Tahoma"/>
                <a:ea typeface="Tahoma" panose="020B0604030504040204" pitchFamily="34" charset="0"/>
                <a:cs typeface="Tahoma" panose="020B0604030504040204" pitchFamily="34" charset="0"/>
              </a:rPr>
              <a:t>Create/design a postcard in French describing where you went on holiday, what you did, who you went with +what it was like. It doesn’t have to be true – feel free to be creative! You can add drawings, pictures or images if you like. You can either post it to the school from your holiday destination or hand it in to your teacher on the first lesson back.</a:t>
            </a:r>
            <a:endParaRPr lang="en-US">
              <a:solidFill>
                <a:prstClr val="black"/>
              </a:solidFill>
              <a:highlight>
                <a:srgbClr val="FFFFFF"/>
              </a:highlight>
              <a:latin typeface="Tahoma"/>
              <a:ea typeface="Tahoma" panose="020B0604030504040204" pitchFamily="34" charset="0"/>
              <a:cs typeface="Tahoma" panose="020B0604030504040204" pitchFamily="34" charset="0"/>
            </a:endParaRPr>
          </a:p>
          <a:p>
            <a:pPr marL="285750" indent="-285750">
              <a:buFont typeface="Arial,Sans-Serif"/>
              <a:buChar char="•"/>
              <a:defRPr/>
            </a:pPr>
            <a:r>
              <a:rPr lang="en-US" dirty="0">
                <a:solidFill>
                  <a:prstClr val="black"/>
                </a:solidFill>
                <a:highlight>
                  <a:srgbClr val="FFFFFF"/>
                </a:highlight>
                <a:latin typeface="Tahoma"/>
                <a:ea typeface="Tahoma"/>
                <a:cs typeface="Tahoma"/>
              </a:rPr>
              <a:t>Achieve a 15 day streak of Duolingo (take a screenshot and show your teacher)</a:t>
            </a:r>
            <a:endParaRPr lang="en-GB" dirty="0">
              <a:solidFill>
                <a:prstClr val="black"/>
              </a:solidFill>
              <a:highlight>
                <a:srgbClr val="FFFFFF"/>
              </a:highlight>
              <a:latin typeface="Tahoma"/>
              <a:ea typeface="Tahoma"/>
              <a:cs typeface="Tahoma"/>
            </a:endParaRPr>
          </a:p>
          <a:p>
            <a:pPr>
              <a:defRPr/>
            </a:pPr>
            <a:r>
              <a:rPr lang="en-GB" sz="2000" b="1">
                <a:solidFill>
                  <a:prstClr val="black"/>
                </a:solidFill>
                <a:highlight>
                  <a:srgbClr val="FFFFFF"/>
                </a:highlight>
                <a:latin typeface="Tahoma"/>
                <a:ea typeface="Tahoma" panose="020B0604030504040204" pitchFamily="34" charset="0"/>
                <a:cs typeface="Tahoma" panose="020B0604030504040204" pitchFamily="34" charset="0"/>
              </a:rPr>
              <a:t>Resources Required:</a:t>
            </a:r>
            <a:endParaRPr lang="en-US" sz="2000">
              <a:solidFill>
                <a:prstClr val="black"/>
              </a:solidFill>
              <a:highlight>
                <a:srgbClr val="FFFFFF"/>
              </a:highlight>
              <a:latin typeface="Tahoma"/>
              <a:ea typeface="Tahoma" panose="020B0604030504040204" pitchFamily="34" charset="0"/>
              <a:cs typeface="Tahoma" panose="020B0604030504040204" pitchFamily="34" charset="0"/>
            </a:endParaRPr>
          </a:p>
          <a:p>
            <a:pPr>
              <a:defRPr/>
            </a:pPr>
            <a:r>
              <a:rPr lang="en-GB" dirty="0" err="1">
                <a:solidFill>
                  <a:prstClr val="black"/>
                </a:solidFill>
                <a:highlight>
                  <a:srgbClr val="FFFFFF"/>
                </a:highlight>
                <a:latin typeface="Tahoma"/>
                <a:ea typeface="Tahoma"/>
                <a:cs typeface="Tahoma"/>
              </a:rPr>
              <a:t>Ipad</a:t>
            </a:r>
          </a:p>
          <a:p>
            <a:pPr>
              <a:defRPr/>
            </a:pPr>
            <a:r>
              <a:rPr lang="en-GB">
                <a:solidFill>
                  <a:prstClr val="black"/>
                </a:solidFill>
                <a:highlight>
                  <a:srgbClr val="FFFFFF"/>
                </a:highlight>
                <a:latin typeface="Tahoma"/>
                <a:ea typeface="Tahoma" panose="020B0604030504040204" pitchFamily="34" charset="0"/>
                <a:cs typeface="Tahoma" panose="020B0604030504040204" pitchFamily="34" charset="0"/>
              </a:rPr>
              <a:t>Ingredients</a:t>
            </a:r>
            <a:endParaRPr lang="en-US">
              <a:solidFill>
                <a:prstClr val="black"/>
              </a:solidFill>
              <a:highlight>
                <a:srgbClr val="FFFFFF"/>
              </a:highlight>
              <a:latin typeface="Tahoma"/>
              <a:ea typeface="Tahoma" panose="020B0604030504040204" pitchFamily="34" charset="0"/>
              <a:cs typeface="Tahoma" panose="020B0604030504040204" pitchFamily="34" charset="0"/>
            </a:endParaRPr>
          </a:p>
          <a:p>
            <a:pPr>
              <a:defRPr/>
            </a:pPr>
            <a:r>
              <a:rPr lang="en-GB">
                <a:solidFill>
                  <a:prstClr val="black"/>
                </a:solidFill>
                <a:highlight>
                  <a:srgbClr val="FFFFFF"/>
                </a:highlight>
                <a:latin typeface="Tahoma"/>
                <a:ea typeface="Tahoma" panose="020B0604030504040204" pitchFamily="34" charset="0"/>
                <a:cs typeface="Tahoma" panose="020B0604030504040204" pitchFamily="34" charset="0"/>
              </a:rPr>
              <a:t>Cooking supervision</a:t>
            </a:r>
            <a:endParaRPr lang="en-US">
              <a:solidFill>
                <a:prstClr val="black"/>
              </a:solidFill>
              <a:highlight>
                <a:srgbClr val="FFFFFF"/>
              </a:highlight>
              <a:latin typeface="Tahoma"/>
              <a:ea typeface="Tahoma" panose="020B0604030504040204" pitchFamily="34" charset="0"/>
              <a:cs typeface="Tahoma" panose="020B0604030504040204" pitchFamily="34" charset="0"/>
            </a:endParaRPr>
          </a:p>
          <a:p>
            <a:pPr>
              <a:defRPr/>
            </a:pPr>
            <a:r>
              <a:rPr lang="en-GB">
                <a:solidFill>
                  <a:prstClr val="black"/>
                </a:solidFill>
                <a:highlight>
                  <a:srgbClr val="FFFFFF"/>
                </a:highlight>
                <a:latin typeface="Tahoma"/>
                <a:ea typeface="Tahoma" panose="020B0604030504040204" pitchFamily="34" charset="0"/>
                <a:cs typeface="Tahoma" panose="020B0604030504040204" pitchFamily="34" charset="0"/>
              </a:rPr>
              <a:t>Paper/postcard</a:t>
            </a:r>
            <a:endParaRPr lang="en-US">
              <a:solidFill>
                <a:prstClr val="black"/>
              </a:solidFill>
              <a:highlight>
                <a:srgbClr val="FFFFFF"/>
              </a:highlight>
              <a:latin typeface="Tahoma"/>
              <a:ea typeface="Tahoma" panose="020B0604030504040204" pitchFamily="34" charset="0"/>
              <a:cs typeface="Tahoma" panose="020B0604030504040204" pitchFamily="34" charset="0"/>
            </a:endParaRPr>
          </a:p>
          <a:p>
            <a:pPr>
              <a:defRPr/>
            </a:pPr>
            <a:r>
              <a:rPr lang="en-GB" sz="2000" b="1">
                <a:solidFill>
                  <a:prstClr val="black"/>
                </a:solidFill>
                <a:highlight>
                  <a:srgbClr val="FFFFFF"/>
                </a:highlight>
                <a:latin typeface="Tahoma"/>
                <a:ea typeface="Tahoma" panose="020B0604030504040204" pitchFamily="34" charset="0"/>
                <a:cs typeface="Tahoma" panose="020B0604030504040204" pitchFamily="34" charset="0"/>
              </a:rPr>
              <a:t>Where to find support: </a:t>
            </a:r>
            <a:endParaRPr lang="en-US" sz="2000">
              <a:solidFill>
                <a:prstClr val="black"/>
              </a:solidFill>
              <a:highlight>
                <a:srgbClr val="FFFFFF"/>
              </a:highlight>
              <a:latin typeface="Tahoma"/>
              <a:ea typeface="Tahoma" panose="020B0604030504040204" pitchFamily="34" charset="0"/>
              <a:cs typeface="Tahoma" panose="020B0604030504040204" pitchFamily="34" charset="0"/>
            </a:endParaRPr>
          </a:p>
          <a:p>
            <a:pPr>
              <a:defRPr/>
            </a:pPr>
            <a:r>
              <a:rPr lang="en-GB" sz="2000" dirty="0">
                <a:solidFill>
                  <a:prstClr val="black"/>
                </a:solidFill>
                <a:highlight>
                  <a:srgbClr val="FFFFFF"/>
                </a:highlight>
                <a:latin typeface="Tahoma"/>
                <a:ea typeface="Tahoma"/>
                <a:cs typeface="Tahoma"/>
                <a:hlinkClick r:id="rId2">
                  <a:extLst>
                    <a:ext uri="{A12FA001-AC4F-418D-AE19-62706E023703}">
                      <ahyp:hlinkClr xmlns:ahyp="http://schemas.microsoft.com/office/drawing/2018/hyperlinkcolor" val="tx"/>
                    </a:ext>
                  </a:extLst>
                </a:hlinkClick>
              </a:rPr>
              <a:t>Recipe video</a:t>
            </a:r>
            <a:r>
              <a:rPr lang="en-GB" sz="2000" b="1" dirty="0">
                <a:solidFill>
                  <a:prstClr val="black"/>
                </a:solidFill>
                <a:highlight>
                  <a:srgbClr val="FFFFFF"/>
                </a:highlight>
                <a:latin typeface="Tahoma"/>
                <a:ea typeface="Tahoma"/>
                <a:cs typeface="Tahoma"/>
              </a:rPr>
              <a:t> </a:t>
            </a:r>
            <a:endParaRPr lang="en-GB" sz="2000" dirty="0">
              <a:solidFill>
                <a:prstClr val="black"/>
              </a:solidFill>
              <a:highlight>
                <a:srgbClr val="FFFFFF"/>
              </a:highlight>
              <a:latin typeface="Tahoma"/>
              <a:ea typeface="Tahoma"/>
              <a:cs typeface="Tahoma"/>
            </a:endParaRPr>
          </a:p>
          <a:p>
            <a:pPr>
              <a:defRPr/>
            </a:pPr>
            <a:r>
              <a:rPr lang="en-GB" sz="2000" dirty="0">
                <a:solidFill>
                  <a:prstClr val="black"/>
                </a:solidFill>
                <a:highlight>
                  <a:srgbClr val="FFFFFF"/>
                </a:highlight>
                <a:latin typeface="Tahoma"/>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Postcard phrases</a:t>
            </a:r>
            <a:endParaRPr lang="en-GB" sz="2000">
              <a:solidFill>
                <a:prstClr val="black"/>
              </a:solidFill>
              <a:highlight>
                <a:srgbClr val="FFFFFF"/>
              </a:highlight>
              <a:latin typeface="Aptos"/>
              <a:ea typeface="Tahoma" panose="020B0604030504040204" pitchFamily="34" charset="0"/>
              <a:cs typeface="Tahoma" panose="020B0604030504040204" pitchFamily="34" charset="0"/>
            </a:endParaRPr>
          </a:p>
          <a:p>
            <a:pPr>
              <a:defRPr/>
            </a:pPr>
            <a:endParaRPr lang="en-GB" sz="2400" dirty="0">
              <a:solidFill>
                <a:prstClr val="black"/>
              </a:solidFill>
              <a:highlight>
                <a:srgbClr val="FFFFFF"/>
              </a:highlight>
              <a:latin typeface="Aptos"/>
              <a:ea typeface="Tahoma" panose="020B0604030504040204" pitchFamily="34" charset="0"/>
              <a:cs typeface="Tahoma" panose="020B0604030504040204" pitchFamily="34" charset="0"/>
            </a:endParaRPr>
          </a:p>
          <a:p>
            <a:pPr>
              <a:defRPr/>
            </a:pPr>
            <a:endParaRPr lang="en-GB" sz="280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71742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B9A4331-4740-4E65-9ECC-C31501144EF9}"/>
</file>

<file path=customXml/itemProps2.xml><?xml version="1.0" encoding="utf-8"?>
<ds:datastoreItem xmlns:ds="http://schemas.openxmlformats.org/officeDocument/2006/customXml" ds:itemID="{F190FA64-EC0E-4D4A-A898-34AE5389193C}"/>
</file>

<file path=customXml/itemProps3.xml><?xml version="1.0" encoding="utf-8"?>
<ds:datastoreItem xmlns:ds="http://schemas.openxmlformats.org/officeDocument/2006/customXml" ds:itemID="{AAB9AE8B-EEE0-450E-9F0D-B20934690AED}"/>
</file>

<file path=docProps/app.xml><?xml version="1.0" encoding="utf-8"?>
<Properties xmlns="http://schemas.openxmlformats.org/officeDocument/2006/extended-properties" xmlns:vt="http://schemas.openxmlformats.org/officeDocument/2006/docPropsVTypes">
  <TotalTime>0</TotalTime>
  <Words>172</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Arial,Sans-Serif</vt:lpstr>
      <vt:lpstr>Tahoma</vt:lpstr>
      <vt:lpstr>Office Theme</vt:lpstr>
      <vt:lpstr>Year 8 French Summer Competition</vt:lpstr>
    </vt:vector>
  </TitlesOfParts>
  <Company>The 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Cowan</dc:creator>
  <cp:lastModifiedBy>Julie Cowan</cp:lastModifiedBy>
  <cp:revision>1</cp:revision>
  <dcterms:created xsi:type="dcterms:W3CDTF">2026-06-24T14:43:29Z</dcterms:created>
  <dcterms:modified xsi:type="dcterms:W3CDTF">2026-06-24T14:43:59Z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