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8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D4754-8AE6-E6B9-2926-7B7ACE1D97B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5A310953-BF88-6742-5D3F-6EF481AD86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029C08FA-98C2-20B5-DEF5-E58E6E5DEB8A}"/>
              </a:ext>
            </a:extLst>
          </p:cNvPr>
          <p:cNvSpPr>
            <a:spLocks noGrp="1"/>
          </p:cNvSpPr>
          <p:nvPr>
            <p:ph type="dt" sz="half" idx="10"/>
          </p:nvPr>
        </p:nvSpPr>
        <p:spPr/>
        <p:txBody>
          <a:bodyPr/>
          <a:lstStyle/>
          <a:p>
            <a:fld id="{85633B0F-A0AE-4E45-B6FB-CD98A48613EF}" type="datetimeFigureOut">
              <a:rPr lang="en-GB" smtClean="0"/>
              <a:t>24/06/2026</a:t>
            </a:fld>
            <a:endParaRPr lang="en-GB"/>
          </a:p>
        </p:txBody>
      </p:sp>
      <p:sp>
        <p:nvSpPr>
          <p:cNvPr id="5" name="Footer Placeholder 4">
            <a:extLst>
              <a:ext uri="{FF2B5EF4-FFF2-40B4-BE49-F238E27FC236}">
                <a16:creationId xmlns:a16="http://schemas.microsoft.com/office/drawing/2014/main" id="{C3416BC2-9632-7710-1501-041F9F5DB3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F84B9B-2F28-13E0-4F2C-64AE2C320EF8}"/>
              </a:ext>
            </a:extLst>
          </p:cNvPr>
          <p:cNvSpPr>
            <a:spLocks noGrp="1"/>
          </p:cNvSpPr>
          <p:nvPr>
            <p:ph type="sldNum" sz="quarter" idx="12"/>
          </p:nvPr>
        </p:nvSpPr>
        <p:spPr/>
        <p:txBody>
          <a:bodyPr/>
          <a:lstStyle/>
          <a:p>
            <a:fld id="{10FFF649-E358-4D6C-B10F-162DF8CE233A}" type="slidenum">
              <a:rPr lang="en-GB" smtClean="0"/>
              <a:t>‹#›</a:t>
            </a:fld>
            <a:endParaRPr lang="en-GB"/>
          </a:p>
        </p:txBody>
      </p:sp>
    </p:spTree>
    <p:extLst>
      <p:ext uri="{BB962C8B-B14F-4D97-AF65-F5344CB8AC3E}">
        <p14:creationId xmlns:p14="http://schemas.microsoft.com/office/powerpoint/2010/main" val="938964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1A99D-C511-1CDC-A3C6-BBC9F5B9AD8B}"/>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48DB7C9D-F5EA-69DD-E832-5D1346C07F5F}"/>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3DDFEA5-874D-37F2-1070-CC0314F6B835}"/>
              </a:ext>
            </a:extLst>
          </p:cNvPr>
          <p:cNvSpPr>
            <a:spLocks noGrp="1"/>
          </p:cNvSpPr>
          <p:nvPr>
            <p:ph type="dt" sz="half" idx="10"/>
          </p:nvPr>
        </p:nvSpPr>
        <p:spPr/>
        <p:txBody>
          <a:bodyPr/>
          <a:lstStyle/>
          <a:p>
            <a:fld id="{85633B0F-A0AE-4E45-B6FB-CD98A48613EF}" type="datetimeFigureOut">
              <a:rPr lang="en-GB" smtClean="0"/>
              <a:t>24/06/2026</a:t>
            </a:fld>
            <a:endParaRPr lang="en-GB"/>
          </a:p>
        </p:txBody>
      </p:sp>
      <p:sp>
        <p:nvSpPr>
          <p:cNvPr id="5" name="Footer Placeholder 4">
            <a:extLst>
              <a:ext uri="{FF2B5EF4-FFF2-40B4-BE49-F238E27FC236}">
                <a16:creationId xmlns:a16="http://schemas.microsoft.com/office/drawing/2014/main" id="{0D3468B3-D188-B512-EDE9-7E92255B19B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7E347C-5A06-0299-EC19-0A011D254F2E}"/>
              </a:ext>
            </a:extLst>
          </p:cNvPr>
          <p:cNvSpPr>
            <a:spLocks noGrp="1"/>
          </p:cNvSpPr>
          <p:nvPr>
            <p:ph type="sldNum" sz="quarter" idx="12"/>
          </p:nvPr>
        </p:nvSpPr>
        <p:spPr/>
        <p:txBody>
          <a:bodyPr/>
          <a:lstStyle/>
          <a:p>
            <a:fld id="{10FFF649-E358-4D6C-B10F-162DF8CE233A}" type="slidenum">
              <a:rPr lang="en-GB" smtClean="0"/>
              <a:t>‹#›</a:t>
            </a:fld>
            <a:endParaRPr lang="en-GB"/>
          </a:p>
        </p:txBody>
      </p:sp>
    </p:spTree>
    <p:extLst>
      <p:ext uri="{BB962C8B-B14F-4D97-AF65-F5344CB8AC3E}">
        <p14:creationId xmlns:p14="http://schemas.microsoft.com/office/powerpoint/2010/main" val="1847497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DCD45B-F2CB-6212-B193-E64F65E68A84}"/>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899B8F4B-A772-A8F4-2053-BA2974A51F1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84231AC-454C-4A4F-F940-D188AC89017D}"/>
              </a:ext>
            </a:extLst>
          </p:cNvPr>
          <p:cNvSpPr>
            <a:spLocks noGrp="1"/>
          </p:cNvSpPr>
          <p:nvPr>
            <p:ph type="dt" sz="half" idx="10"/>
          </p:nvPr>
        </p:nvSpPr>
        <p:spPr/>
        <p:txBody>
          <a:bodyPr/>
          <a:lstStyle/>
          <a:p>
            <a:fld id="{85633B0F-A0AE-4E45-B6FB-CD98A48613EF}" type="datetimeFigureOut">
              <a:rPr lang="en-GB" smtClean="0"/>
              <a:t>24/06/2026</a:t>
            </a:fld>
            <a:endParaRPr lang="en-GB"/>
          </a:p>
        </p:txBody>
      </p:sp>
      <p:sp>
        <p:nvSpPr>
          <p:cNvPr id="5" name="Footer Placeholder 4">
            <a:extLst>
              <a:ext uri="{FF2B5EF4-FFF2-40B4-BE49-F238E27FC236}">
                <a16:creationId xmlns:a16="http://schemas.microsoft.com/office/drawing/2014/main" id="{B8A7A3FC-45FA-6719-7BCF-4B2C7F676C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25842D-4EBF-149C-D070-F4A4A870644E}"/>
              </a:ext>
            </a:extLst>
          </p:cNvPr>
          <p:cNvSpPr>
            <a:spLocks noGrp="1"/>
          </p:cNvSpPr>
          <p:nvPr>
            <p:ph type="sldNum" sz="quarter" idx="12"/>
          </p:nvPr>
        </p:nvSpPr>
        <p:spPr/>
        <p:txBody>
          <a:bodyPr/>
          <a:lstStyle/>
          <a:p>
            <a:fld id="{10FFF649-E358-4D6C-B10F-162DF8CE233A}" type="slidenum">
              <a:rPr lang="en-GB" smtClean="0"/>
              <a:t>‹#›</a:t>
            </a:fld>
            <a:endParaRPr lang="en-GB"/>
          </a:p>
        </p:txBody>
      </p:sp>
    </p:spTree>
    <p:extLst>
      <p:ext uri="{BB962C8B-B14F-4D97-AF65-F5344CB8AC3E}">
        <p14:creationId xmlns:p14="http://schemas.microsoft.com/office/powerpoint/2010/main" val="3526591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CE1E7D9-B2FA-F53D-2CA1-8848DE685F41}"/>
              </a:ext>
            </a:extLst>
          </p:cNvPr>
          <p:cNvSpPr>
            <a:spLocks noGrp="1"/>
          </p:cNvSpPr>
          <p:nvPr>
            <p:ph type="title"/>
          </p:nvPr>
        </p:nvSpPr>
        <p:spPr>
          <a:xfrm>
            <a:off x="1104901" y="-9235"/>
            <a:ext cx="11087100" cy="877454"/>
          </a:xfrm>
          <a:solidFill>
            <a:srgbClr val="FFC000"/>
          </a:solidFill>
        </p:spPr>
        <p:txBody>
          <a:bodyPr/>
          <a:lstStyle>
            <a:lvl1pPr algn="ctr">
              <a:defRPr b="1">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GB"/>
          </a:p>
        </p:txBody>
      </p:sp>
      <p:sp>
        <p:nvSpPr>
          <p:cNvPr id="6" name="Content Placeholder 2">
            <a:extLst>
              <a:ext uri="{FF2B5EF4-FFF2-40B4-BE49-F238E27FC236}">
                <a16:creationId xmlns:a16="http://schemas.microsoft.com/office/drawing/2014/main" id="{CCC40DA6-A232-5EE4-880C-B6AB911741D7}"/>
              </a:ext>
            </a:extLst>
          </p:cNvPr>
          <p:cNvSpPr>
            <a:spLocks noGrp="1"/>
          </p:cNvSpPr>
          <p:nvPr>
            <p:ph idx="1"/>
          </p:nvPr>
        </p:nvSpPr>
        <p:spPr>
          <a:xfrm>
            <a:off x="1104900" y="1062182"/>
            <a:ext cx="10991850" cy="5691043"/>
          </a:xfrm>
        </p:spPr>
        <p:txBody>
          <a:bodyPr>
            <a:normAutofit/>
          </a:bodyPr>
          <a:lstStyle>
            <a:lvl1pPr>
              <a:defRPr sz="2400">
                <a:latin typeface="Tahoma" panose="020B0604030504040204" pitchFamily="34" charset="0"/>
                <a:ea typeface="Tahoma" panose="020B0604030504040204" pitchFamily="34" charset="0"/>
                <a:cs typeface="Tahoma" panose="020B0604030504040204" pitchFamily="34" charset="0"/>
              </a:defRPr>
            </a:lvl1pPr>
            <a:lvl2pPr>
              <a:defRPr sz="2000">
                <a:latin typeface="Tahoma" panose="020B0604030504040204" pitchFamily="34" charset="0"/>
                <a:ea typeface="Tahoma" panose="020B0604030504040204" pitchFamily="34" charset="0"/>
                <a:cs typeface="Tahoma" panose="020B0604030504040204" pitchFamily="34" charset="0"/>
              </a:defRPr>
            </a:lvl2pPr>
            <a:lvl3pPr>
              <a:defRPr sz="1800">
                <a:latin typeface="Tahoma" panose="020B0604030504040204" pitchFamily="34" charset="0"/>
                <a:ea typeface="Tahoma" panose="020B0604030504040204" pitchFamily="34" charset="0"/>
                <a:cs typeface="Tahoma" panose="020B0604030504040204" pitchFamily="34" charset="0"/>
              </a:defRPr>
            </a:lvl3pPr>
            <a:lvl4pPr>
              <a:defRPr sz="1600">
                <a:latin typeface="Tahoma" panose="020B0604030504040204" pitchFamily="34" charset="0"/>
                <a:ea typeface="Tahoma" panose="020B0604030504040204" pitchFamily="34" charset="0"/>
                <a:cs typeface="Tahoma" panose="020B0604030504040204" pitchFamily="34" charset="0"/>
              </a:defRPr>
            </a:lvl4pPr>
            <a:lvl5pPr>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Picture 2" descr="H:\AHT\DownMarket logo CMYK.jpg">
            <a:extLst>
              <a:ext uri="{FF2B5EF4-FFF2-40B4-BE49-F238E27FC236}">
                <a16:creationId xmlns:a16="http://schemas.microsoft.com/office/drawing/2014/main" id="{6AA98106-28CC-ECE1-2C30-7B27C097486D}"/>
              </a:ext>
            </a:extLst>
          </p:cNvPr>
          <p:cNvPicPr>
            <a:picLocks noChangeAspect="1" noChangeArrowheads="1"/>
          </p:cNvPicPr>
          <p:nvPr userDrawn="1"/>
        </p:nvPicPr>
        <p:blipFill rotWithShape="1">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l="16264" t="14194" r="14043" b="9419"/>
          <a:stretch/>
        </p:blipFill>
        <p:spPr bwMode="auto">
          <a:xfrm>
            <a:off x="43761" y="18632"/>
            <a:ext cx="848908" cy="129769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E31AED5D-34B2-498B-B601-5F691CB66364}"/>
              </a:ext>
            </a:extLst>
          </p:cNvPr>
          <p:cNvSpPr/>
          <p:nvPr userDrawn="1"/>
        </p:nvSpPr>
        <p:spPr>
          <a:xfrm>
            <a:off x="445591" y="4178141"/>
            <a:ext cx="266700" cy="2700000"/>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A727B0EA-2FC8-354E-A712-134F8BE8535C}"/>
              </a:ext>
            </a:extLst>
          </p:cNvPr>
          <p:cNvSpPr/>
          <p:nvPr userDrawn="1"/>
        </p:nvSpPr>
        <p:spPr>
          <a:xfrm>
            <a:off x="77876" y="4178141"/>
            <a:ext cx="171450" cy="2700000"/>
          </a:xfrm>
          <a:prstGeom prst="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AB238A8F-74BD-0C63-70F4-25BA5B69F9CF}"/>
              </a:ext>
            </a:extLst>
          </p:cNvPr>
          <p:cNvSpPr/>
          <p:nvPr userDrawn="1"/>
        </p:nvSpPr>
        <p:spPr>
          <a:xfrm>
            <a:off x="306476" y="4178141"/>
            <a:ext cx="72000" cy="2700000"/>
          </a:xfrm>
          <a:prstGeom prst="rect">
            <a:avLst/>
          </a:prstGeom>
          <a:solidFill>
            <a:schemeClr val="bg1">
              <a:lumMod val="5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EB77B27C-8B42-EB0F-9092-9F74584CD16C}"/>
              </a:ext>
            </a:extLst>
          </p:cNvPr>
          <p:cNvSpPr/>
          <p:nvPr userDrawn="1"/>
        </p:nvSpPr>
        <p:spPr>
          <a:xfrm>
            <a:off x="799676" y="4178141"/>
            <a:ext cx="72000" cy="2700000"/>
          </a:xfrm>
          <a:prstGeom prst="rect">
            <a:avLst/>
          </a:prstGeom>
          <a:solidFill>
            <a:schemeClr val="bg1">
              <a:lumMod val="5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13" name="Content Placeholder 4">
            <a:extLst>
              <a:ext uri="{FF2B5EF4-FFF2-40B4-BE49-F238E27FC236}">
                <a16:creationId xmlns:a16="http://schemas.microsoft.com/office/drawing/2014/main" id="{94D626F2-CEA3-8D66-C2DD-00143C8B3F34}"/>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1" r="55887" b="-886"/>
          <a:stretch/>
        </p:blipFill>
        <p:spPr>
          <a:xfrm>
            <a:off x="176352" y="3476206"/>
            <a:ext cx="704426" cy="664333"/>
          </a:xfrm>
          <a:prstGeom prst="rect">
            <a:avLst/>
          </a:prstGeom>
        </p:spPr>
      </p:pic>
      <p:pic>
        <p:nvPicPr>
          <p:cNvPr id="14" name="Picture 13">
            <a:extLst>
              <a:ext uri="{FF2B5EF4-FFF2-40B4-BE49-F238E27FC236}">
                <a16:creationId xmlns:a16="http://schemas.microsoft.com/office/drawing/2014/main" id="{51D264AB-C69E-8245-FE2E-385A5AD177D3}"/>
              </a:ext>
            </a:extLst>
          </p:cNvPr>
          <p:cNvPicPr>
            <a:picLocks noChangeAspect="1"/>
          </p:cNvPicPr>
          <p:nvPr userDrawn="1"/>
        </p:nvPicPr>
        <p:blipFill rotWithShape="1">
          <a:blip r:embed="rId4" cstate="print">
            <a:clrChange>
              <a:clrFrom>
                <a:srgbClr val="FFFFFF"/>
              </a:clrFrom>
              <a:clrTo>
                <a:srgbClr val="FFFFFF">
                  <a:alpha val="0"/>
                </a:srgbClr>
              </a:clrTo>
            </a:clrChange>
            <a:duotone>
              <a:schemeClr val="accent3">
                <a:shade val="45000"/>
                <a:satMod val="135000"/>
              </a:schemeClr>
              <a:prstClr val="white"/>
            </a:duotone>
            <a:extLst>
              <a:ext uri="{28A0092B-C50C-407E-A947-70E740481C1C}">
                <a14:useLocalDpi xmlns:a14="http://schemas.microsoft.com/office/drawing/2010/main" val="0"/>
              </a:ext>
            </a:extLst>
          </a:blip>
          <a:srcRect l="16136" t="36893" r="44057" b="36784"/>
          <a:stretch/>
        </p:blipFill>
        <p:spPr>
          <a:xfrm>
            <a:off x="-1471" y="2187314"/>
            <a:ext cx="894140" cy="417905"/>
          </a:xfrm>
          <a:prstGeom prst="rect">
            <a:avLst/>
          </a:prstGeom>
          <a:noFill/>
        </p:spPr>
      </p:pic>
      <p:pic>
        <p:nvPicPr>
          <p:cNvPr id="15" name="Picture 14">
            <a:extLst>
              <a:ext uri="{FF2B5EF4-FFF2-40B4-BE49-F238E27FC236}">
                <a16:creationId xmlns:a16="http://schemas.microsoft.com/office/drawing/2014/main" id="{25726115-461B-7152-7D42-FA22BF3EF394}"/>
              </a:ext>
            </a:extLst>
          </p:cNvPr>
          <p:cNvPicPr>
            <a:picLocks noChangeAspect="1"/>
          </p:cNvPicPr>
          <p:nvPr userDrawn="1"/>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l="56224" t="28375" r="15849" b="28567"/>
          <a:stretch/>
        </p:blipFill>
        <p:spPr>
          <a:xfrm>
            <a:off x="43761" y="1307524"/>
            <a:ext cx="889644" cy="969494"/>
          </a:xfrm>
          <a:prstGeom prst="rect">
            <a:avLst/>
          </a:prstGeom>
        </p:spPr>
      </p:pic>
      <p:pic>
        <p:nvPicPr>
          <p:cNvPr id="16" name="Picture 15" descr="\\dma-fs-staff01\users$\MED\AHT\Images of DMA\House Logos\5 Houses\DMA DNA 5-B - trans.png">
            <a:extLst>
              <a:ext uri="{FF2B5EF4-FFF2-40B4-BE49-F238E27FC236}">
                <a16:creationId xmlns:a16="http://schemas.microsoft.com/office/drawing/2014/main" id="{6C5366E1-6200-19B1-2290-77A946424076}"/>
              </a:ext>
            </a:extLst>
          </p:cNvPr>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62599" y="2631519"/>
            <a:ext cx="811232" cy="806836"/>
          </a:xfrm>
          <a:prstGeom prst="rect">
            <a:avLst/>
          </a:prstGeom>
          <a:noFill/>
          <a:ln>
            <a:noFill/>
          </a:ln>
        </p:spPr>
      </p:pic>
    </p:spTree>
    <p:extLst>
      <p:ext uri="{BB962C8B-B14F-4D97-AF65-F5344CB8AC3E}">
        <p14:creationId xmlns:p14="http://schemas.microsoft.com/office/powerpoint/2010/main" val="3989641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546CF-C1D6-ABB0-501D-816A4A251A3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BB5D71C-BB28-7FF6-64AE-1DABE16C865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7433E1B-D7BA-4273-E7DE-0A8B3C4CF732}"/>
              </a:ext>
            </a:extLst>
          </p:cNvPr>
          <p:cNvSpPr>
            <a:spLocks noGrp="1"/>
          </p:cNvSpPr>
          <p:nvPr>
            <p:ph type="dt" sz="half" idx="10"/>
          </p:nvPr>
        </p:nvSpPr>
        <p:spPr/>
        <p:txBody>
          <a:bodyPr/>
          <a:lstStyle/>
          <a:p>
            <a:fld id="{85633B0F-A0AE-4E45-B6FB-CD98A48613EF}" type="datetimeFigureOut">
              <a:rPr lang="en-GB" smtClean="0"/>
              <a:t>24/06/2026</a:t>
            </a:fld>
            <a:endParaRPr lang="en-GB"/>
          </a:p>
        </p:txBody>
      </p:sp>
      <p:sp>
        <p:nvSpPr>
          <p:cNvPr id="5" name="Footer Placeholder 4">
            <a:extLst>
              <a:ext uri="{FF2B5EF4-FFF2-40B4-BE49-F238E27FC236}">
                <a16:creationId xmlns:a16="http://schemas.microsoft.com/office/drawing/2014/main" id="{3B3B81BB-28DE-7BB2-B0F8-A731779655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F5316D-104D-3B84-828D-AD5D4BAA8D42}"/>
              </a:ext>
            </a:extLst>
          </p:cNvPr>
          <p:cNvSpPr>
            <a:spLocks noGrp="1"/>
          </p:cNvSpPr>
          <p:nvPr>
            <p:ph type="sldNum" sz="quarter" idx="12"/>
          </p:nvPr>
        </p:nvSpPr>
        <p:spPr/>
        <p:txBody>
          <a:bodyPr/>
          <a:lstStyle/>
          <a:p>
            <a:fld id="{10FFF649-E358-4D6C-B10F-162DF8CE233A}" type="slidenum">
              <a:rPr lang="en-GB" smtClean="0"/>
              <a:t>‹#›</a:t>
            </a:fld>
            <a:endParaRPr lang="en-GB"/>
          </a:p>
        </p:txBody>
      </p:sp>
    </p:spTree>
    <p:extLst>
      <p:ext uri="{BB962C8B-B14F-4D97-AF65-F5344CB8AC3E}">
        <p14:creationId xmlns:p14="http://schemas.microsoft.com/office/powerpoint/2010/main" val="394067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CE5A7-8E66-CAE5-9216-132A7958931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D19C6736-5F39-8DC4-4AF5-AC994CC8CCC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E197315-8645-3DBC-0356-BCFF5701D0ED}"/>
              </a:ext>
            </a:extLst>
          </p:cNvPr>
          <p:cNvSpPr>
            <a:spLocks noGrp="1"/>
          </p:cNvSpPr>
          <p:nvPr>
            <p:ph type="dt" sz="half" idx="10"/>
          </p:nvPr>
        </p:nvSpPr>
        <p:spPr/>
        <p:txBody>
          <a:bodyPr/>
          <a:lstStyle/>
          <a:p>
            <a:fld id="{85633B0F-A0AE-4E45-B6FB-CD98A48613EF}" type="datetimeFigureOut">
              <a:rPr lang="en-GB" smtClean="0"/>
              <a:t>24/06/2026</a:t>
            </a:fld>
            <a:endParaRPr lang="en-GB"/>
          </a:p>
        </p:txBody>
      </p:sp>
      <p:sp>
        <p:nvSpPr>
          <p:cNvPr id="5" name="Footer Placeholder 4">
            <a:extLst>
              <a:ext uri="{FF2B5EF4-FFF2-40B4-BE49-F238E27FC236}">
                <a16:creationId xmlns:a16="http://schemas.microsoft.com/office/drawing/2014/main" id="{F1CCD1F8-4C9F-3298-140D-D199DE3EA76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F1A503-5196-4C16-7A25-4B939F0978EF}"/>
              </a:ext>
            </a:extLst>
          </p:cNvPr>
          <p:cNvSpPr>
            <a:spLocks noGrp="1"/>
          </p:cNvSpPr>
          <p:nvPr>
            <p:ph type="sldNum" sz="quarter" idx="12"/>
          </p:nvPr>
        </p:nvSpPr>
        <p:spPr/>
        <p:txBody>
          <a:bodyPr/>
          <a:lstStyle/>
          <a:p>
            <a:fld id="{10FFF649-E358-4D6C-B10F-162DF8CE233A}" type="slidenum">
              <a:rPr lang="en-GB" smtClean="0"/>
              <a:t>‹#›</a:t>
            </a:fld>
            <a:endParaRPr lang="en-GB"/>
          </a:p>
        </p:txBody>
      </p:sp>
    </p:spTree>
    <p:extLst>
      <p:ext uri="{BB962C8B-B14F-4D97-AF65-F5344CB8AC3E}">
        <p14:creationId xmlns:p14="http://schemas.microsoft.com/office/powerpoint/2010/main" val="3126771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B8265-808B-83A7-03A2-5823167AAC33}"/>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DBE3847-5AEC-665E-B26B-CD564380A7D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3F492E45-0422-BA9B-84B2-904C3191F7B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8170C7E8-F22B-C6FA-8BF8-FEFC38581D2C}"/>
              </a:ext>
            </a:extLst>
          </p:cNvPr>
          <p:cNvSpPr>
            <a:spLocks noGrp="1"/>
          </p:cNvSpPr>
          <p:nvPr>
            <p:ph type="dt" sz="half" idx="10"/>
          </p:nvPr>
        </p:nvSpPr>
        <p:spPr/>
        <p:txBody>
          <a:bodyPr/>
          <a:lstStyle/>
          <a:p>
            <a:fld id="{85633B0F-A0AE-4E45-B6FB-CD98A48613EF}" type="datetimeFigureOut">
              <a:rPr lang="en-GB" smtClean="0"/>
              <a:t>24/06/2026</a:t>
            </a:fld>
            <a:endParaRPr lang="en-GB"/>
          </a:p>
        </p:txBody>
      </p:sp>
      <p:sp>
        <p:nvSpPr>
          <p:cNvPr id="6" name="Footer Placeholder 5">
            <a:extLst>
              <a:ext uri="{FF2B5EF4-FFF2-40B4-BE49-F238E27FC236}">
                <a16:creationId xmlns:a16="http://schemas.microsoft.com/office/drawing/2014/main" id="{3B80F080-56D9-0996-F9A5-3F6651F39D8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DC276E0-1A85-C6A5-D8BB-67046C8D766E}"/>
              </a:ext>
            </a:extLst>
          </p:cNvPr>
          <p:cNvSpPr>
            <a:spLocks noGrp="1"/>
          </p:cNvSpPr>
          <p:nvPr>
            <p:ph type="sldNum" sz="quarter" idx="12"/>
          </p:nvPr>
        </p:nvSpPr>
        <p:spPr/>
        <p:txBody>
          <a:bodyPr/>
          <a:lstStyle/>
          <a:p>
            <a:fld id="{10FFF649-E358-4D6C-B10F-162DF8CE233A}" type="slidenum">
              <a:rPr lang="en-GB" smtClean="0"/>
              <a:t>‹#›</a:t>
            </a:fld>
            <a:endParaRPr lang="en-GB"/>
          </a:p>
        </p:txBody>
      </p:sp>
    </p:spTree>
    <p:extLst>
      <p:ext uri="{BB962C8B-B14F-4D97-AF65-F5344CB8AC3E}">
        <p14:creationId xmlns:p14="http://schemas.microsoft.com/office/powerpoint/2010/main" val="2024205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7DFE5-A915-8521-1463-9BBEE06950D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FDB4CCD0-6CB9-4DA9-708B-2FC24D9023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7CCA35C-150F-7D31-E960-162DAADFFBB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E15F2BCD-1E1D-DBFA-7821-C568F6EC36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906E9F3-A07A-9D87-82B4-1A3295EBC82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1F86E3EA-96D9-624E-517B-30BF70EF86D6}"/>
              </a:ext>
            </a:extLst>
          </p:cNvPr>
          <p:cNvSpPr>
            <a:spLocks noGrp="1"/>
          </p:cNvSpPr>
          <p:nvPr>
            <p:ph type="dt" sz="half" idx="10"/>
          </p:nvPr>
        </p:nvSpPr>
        <p:spPr/>
        <p:txBody>
          <a:bodyPr/>
          <a:lstStyle/>
          <a:p>
            <a:fld id="{85633B0F-A0AE-4E45-B6FB-CD98A48613EF}" type="datetimeFigureOut">
              <a:rPr lang="en-GB" smtClean="0"/>
              <a:t>24/06/2026</a:t>
            </a:fld>
            <a:endParaRPr lang="en-GB"/>
          </a:p>
        </p:txBody>
      </p:sp>
      <p:sp>
        <p:nvSpPr>
          <p:cNvPr id="8" name="Footer Placeholder 7">
            <a:extLst>
              <a:ext uri="{FF2B5EF4-FFF2-40B4-BE49-F238E27FC236}">
                <a16:creationId xmlns:a16="http://schemas.microsoft.com/office/drawing/2014/main" id="{5E0DFA9F-12CD-218F-9711-E54F682B68C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835A973-DCD8-4510-EBE1-21260A625E20}"/>
              </a:ext>
            </a:extLst>
          </p:cNvPr>
          <p:cNvSpPr>
            <a:spLocks noGrp="1"/>
          </p:cNvSpPr>
          <p:nvPr>
            <p:ph type="sldNum" sz="quarter" idx="12"/>
          </p:nvPr>
        </p:nvSpPr>
        <p:spPr/>
        <p:txBody>
          <a:bodyPr/>
          <a:lstStyle/>
          <a:p>
            <a:fld id="{10FFF649-E358-4D6C-B10F-162DF8CE233A}" type="slidenum">
              <a:rPr lang="en-GB" smtClean="0"/>
              <a:t>‹#›</a:t>
            </a:fld>
            <a:endParaRPr lang="en-GB"/>
          </a:p>
        </p:txBody>
      </p:sp>
    </p:spTree>
    <p:extLst>
      <p:ext uri="{BB962C8B-B14F-4D97-AF65-F5344CB8AC3E}">
        <p14:creationId xmlns:p14="http://schemas.microsoft.com/office/powerpoint/2010/main" val="3726399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E54DE-F586-B4F6-2438-9D43FF165E89}"/>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80ECB964-2BAE-3283-0019-A89129500A6C}"/>
              </a:ext>
            </a:extLst>
          </p:cNvPr>
          <p:cNvSpPr>
            <a:spLocks noGrp="1"/>
          </p:cNvSpPr>
          <p:nvPr>
            <p:ph type="dt" sz="half" idx="10"/>
          </p:nvPr>
        </p:nvSpPr>
        <p:spPr/>
        <p:txBody>
          <a:bodyPr/>
          <a:lstStyle/>
          <a:p>
            <a:fld id="{85633B0F-A0AE-4E45-B6FB-CD98A48613EF}" type="datetimeFigureOut">
              <a:rPr lang="en-GB" smtClean="0"/>
              <a:t>24/06/2026</a:t>
            </a:fld>
            <a:endParaRPr lang="en-GB"/>
          </a:p>
        </p:txBody>
      </p:sp>
      <p:sp>
        <p:nvSpPr>
          <p:cNvPr id="4" name="Footer Placeholder 3">
            <a:extLst>
              <a:ext uri="{FF2B5EF4-FFF2-40B4-BE49-F238E27FC236}">
                <a16:creationId xmlns:a16="http://schemas.microsoft.com/office/drawing/2014/main" id="{CAAD1C37-5BCD-85AA-0FEA-4901BFE3E4E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536E0D0-83B9-E34F-FA90-FE33FDD3D9D2}"/>
              </a:ext>
            </a:extLst>
          </p:cNvPr>
          <p:cNvSpPr>
            <a:spLocks noGrp="1"/>
          </p:cNvSpPr>
          <p:nvPr>
            <p:ph type="sldNum" sz="quarter" idx="12"/>
          </p:nvPr>
        </p:nvSpPr>
        <p:spPr/>
        <p:txBody>
          <a:bodyPr/>
          <a:lstStyle/>
          <a:p>
            <a:fld id="{10FFF649-E358-4D6C-B10F-162DF8CE233A}" type="slidenum">
              <a:rPr lang="en-GB" smtClean="0"/>
              <a:t>‹#›</a:t>
            </a:fld>
            <a:endParaRPr lang="en-GB"/>
          </a:p>
        </p:txBody>
      </p:sp>
    </p:spTree>
    <p:extLst>
      <p:ext uri="{BB962C8B-B14F-4D97-AF65-F5344CB8AC3E}">
        <p14:creationId xmlns:p14="http://schemas.microsoft.com/office/powerpoint/2010/main" val="3053413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8B4D86-4A7E-4CF9-FBC4-B45B958989A3}"/>
              </a:ext>
            </a:extLst>
          </p:cNvPr>
          <p:cNvSpPr>
            <a:spLocks noGrp="1"/>
          </p:cNvSpPr>
          <p:nvPr>
            <p:ph type="dt" sz="half" idx="10"/>
          </p:nvPr>
        </p:nvSpPr>
        <p:spPr/>
        <p:txBody>
          <a:bodyPr/>
          <a:lstStyle/>
          <a:p>
            <a:fld id="{85633B0F-A0AE-4E45-B6FB-CD98A48613EF}" type="datetimeFigureOut">
              <a:rPr lang="en-GB" smtClean="0"/>
              <a:t>24/06/2026</a:t>
            </a:fld>
            <a:endParaRPr lang="en-GB"/>
          </a:p>
        </p:txBody>
      </p:sp>
      <p:sp>
        <p:nvSpPr>
          <p:cNvPr id="3" name="Footer Placeholder 2">
            <a:extLst>
              <a:ext uri="{FF2B5EF4-FFF2-40B4-BE49-F238E27FC236}">
                <a16:creationId xmlns:a16="http://schemas.microsoft.com/office/drawing/2014/main" id="{5FC7B452-0E91-FDC1-CEA0-46613367B84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0864B19-DA3B-263F-C108-84C2BB535934}"/>
              </a:ext>
            </a:extLst>
          </p:cNvPr>
          <p:cNvSpPr>
            <a:spLocks noGrp="1"/>
          </p:cNvSpPr>
          <p:nvPr>
            <p:ph type="sldNum" sz="quarter" idx="12"/>
          </p:nvPr>
        </p:nvSpPr>
        <p:spPr/>
        <p:txBody>
          <a:bodyPr/>
          <a:lstStyle/>
          <a:p>
            <a:fld id="{10FFF649-E358-4D6C-B10F-162DF8CE233A}" type="slidenum">
              <a:rPr lang="en-GB" smtClean="0"/>
              <a:t>‹#›</a:t>
            </a:fld>
            <a:endParaRPr lang="en-GB"/>
          </a:p>
        </p:txBody>
      </p:sp>
    </p:spTree>
    <p:extLst>
      <p:ext uri="{BB962C8B-B14F-4D97-AF65-F5344CB8AC3E}">
        <p14:creationId xmlns:p14="http://schemas.microsoft.com/office/powerpoint/2010/main" val="40169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5504D-6CBC-6A9F-7A8F-313EF8EF70C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56E3FE96-E6E9-FA00-4BF6-4EE92E2D25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7ACAE020-D7B1-1AA3-488D-47FC8C2AAB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082B338-C314-128F-4DE0-5B92DE1204D5}"/>
              </a:ext>
            </a:extLst>
          </p:cNvPr>
          <p:cNvSpPr>
            <a:spLocks noGrp="1"/>
          </p:cNvSpPr>
          <p:nvPr>
            <p:ph type="dt" sz="half" idx="10"/>
          </p:nvPr>
        </p:nvSpPr>
        <p:spPr/>
        <p:txBody>
          <a:bodyPr/>
          <a:lstStyle/>
          <a:p>
            <a:fld id="{85633B0F-A0AE-4E45-B6FB-CD98A48613EF}" type="datetimeFigureOut">
              <a:rPr lang="en-GB" smtClean="0"/>
              <a:t>24/06/2026</a:t>
            </a:fld>
            <a:endParaRPr lang="en-GB"/>
          </a:p>
        </p:txBody>
      </p:sp>
      <p:sp>
        <p:nvSpPr>
          <p:cNvPr id="6" name="Footer Placeholder 5">
            <a:extLst>
              <a:ext uri="{FF2B5EF4-FFF2-40B4-BE49-F238E27FC236}">
                <a16:creationId xmlns:a16="http://schemas.microsoft.com/office/drawing/2014/main" id="{22E62FF8-991E-C433-9A6D-47F3277207E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7A2058-BB65-6E30-23FB-C88B3A79FF08}"/>
              </a:ext>
            </a:extLst>
          </p:cNvPr>
          <p:cNvSpPr>
            <a:spLocks noGrp="1"/>
          </p:cNvSpPr>
          <p:nvPr>
            <p:ph type="sldNum" sz="quarter" idx="12"/>
          </p:nvPr>
        </p:nvSpPr>
        <p:spPr/>
        <p:txBody>
          <a:bodyPr/>
          <a:lstStyle/>
          <a:p>
            <a:fld id="{10FFF649-E358-4D6C-B10F-162DF8CE233A}" type="slidenum">
              <a:rPr lang="en-GB" smtClean="0"/>
              <a:t>‹#›</a:t>
            </a:fld>
            <a:endParaRPr lang="en-GB"/>
          </a:p>
        </p:txBody>
      </p:sp>
    </p:spTree>
    <p:extLst>
      <p:ext uri="{BB962C8B-B14F-4D97-AF65-F5344CB8AC3E}">
        <p14:creationId xmlns:p14="http://schemas.microsoft.com/office/powerpoint/2010/main" val="815036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F5DE1-9473-952B-515F-D565C54CC8F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7BCFA300-81C2-8977-7C94-B26B704337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CB8CD0B-F8E9-0497-0A53-7DE2C37900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07C5217-9813-069B-50A9-5C88D19C0E3B}"/>
              </a:ext>
            </a:extLst>
          </p:cNvPr>
          <p:cNvSpPr>
            <a:spLocks noGrp="1"/>
          </p:cNvSpPr>
          <p:nvPr>
            <p:ph type="dt" sz="half" idx="10"/>
          </p:nvPr>
        </p:nvSpPr>
        <p:spPr/>
        <p:txBody>
          <a:bodyPr/>
          <a:lstStyle/>
          <a:p>
            <a:fld id="{85633B0F-A0AE-4E45-B6FB-CD98A48613EF}" type="datetimeFigureOut">
              <a:rPr lang="en-GB" smtClean="0"/>
              <a:t>24/06/2026</a:t>
            </a:fld>
            <a:endParaRPr lang="en-GB"/>
          </a:p>
        </p:txBody>
      </p:sp>
      <p:sp>
        <p:nvSpPr>
          <p:cNvPr id="6" name="Footer Placeholder 5">
            <a:extLst>
              <a:ext uri="{FF2B5EF4-FFF2-40B4-BE49-F238E27FC236}">
                <a16:creationId xmlns:a16="http://schemas.microsoft.com/office/drawing/2014/main" id="{77342605-1D6F-D00A-CAD3-F2008792B8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229313D-B340-242D-DA53-587525D975D2}"/>
              </a:ext>
            </a:extLst>
          </p:cNvPr>
          <p:cNvSpPr>
            <a:spLocks noGrp="1"/>
          </p:cNvSpPr>
          <p:nvPr>
            <p:ph type="sldNum" sz="quarter" idx="12"/>
          </p:nvPr>
        </p:nvSpPr>
        <p:spPr/>
        <p:txBody>
          <a:bodyPr/>
          <a:lstStyle/>
          <a:p>
            <a:fld id="{10FFF649-E358-4D6C-B10F-162DF8CE233A}" type="slidenum">
              <a:rPr lang="en-GB" smtClean="0"/>
              <a:t>‹#›</a:t>
            </a:fld>
            <a:endParaRPr lang="en-GB"/>
          </a:p>
        </p:txBody>
      </p:sp>
    </p:spTree>
    <p:extLst>
      <p:ext uri="{BB962C8B-B14F-4D97-AF65-F5344CB8AC3E}">
        <p14:creationId xmlns:p14="http://schemas.microsoft.com/office/powerpoint/2010/main" val="734565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DA6279-01FE-F1ED-8425-4E67132298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A9761CB0-8F03-FE72-1388-28DCA30B4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F46702B-25A3-E831-FC3E-779D4C33CB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5633B0F-A0AE-4E45-B6FB-CD98A48613EF}" type="datetimeFigureOut">
              <a:rPr lang="en-GB" smtClean="0"/>
              <a:t>24/06/2026</a:t>
            </a:fld>
            <a:endParaRPr lang="en-GB"/>
          </a:p>
        </p:txBody>
      </p:sp>
      <p:sp>
        <p:nvSpPr>
          <p:cNvPr id="5" name="Footer Placeholder 4">
            <a:extLst>
              <a:ext uri="{FF2B5EF4-FFF2-40B4-BE49-F238E27FC236}">
                <a16:creationId xmlns:a16="http://schemas.microsoft.com/office/drawing/2014/main" id="{B5287275-1FF8-8626-DDE6-55839D69F3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46C524FD-A26C-EA7F-1B04-3DE676BAD0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FFF649-E358-4D6C-B10F-162DF8CE233A}" type="slidenum">
              <a:rPr lang="en-GB" smtClean="0"/>
              <a:t>‹#›</a:t>
            </a:fld>
            <a:endParaRPr lang="en-GB"/>
          </a:p>
        </p:txBody>
      </p:sp>
    </p:spTree>
    <p:extLst>
      <p:ext uri="{BB962C8B-B14F-4D97-AF65-F5344CB8AC3E}">
        <p14:creationId xmlns:p14="http://schemas.microsoft.com/office/powerpoint/2010/main" val="2772114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uc8Pwe7alJ8" TargetMode="External"/><Relationship Id="rId2" Type="http://schemas.openxmlformats.org/officeDocument/2006/relationships/hyperlink" Target="https://spanishtogo.app/write-a-postcard-in-spanish/"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4BF64-F8A7-2C6C-7F07-DF5BF4E6C8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112F04-E1E2-F6B6-2E59-2687194FC267}"/>
              </a:ext>
            </a:extLst>
          </p:cNvPr>
          <p:cNvSpPr>
            <a:spLocks noGrp="1"/>
          </p:cNvSpPr>
          <p:nvPr>
            <p:ph type="title"/>
          </p:nvPr>
        </p:nvSpPr>
        <p:spPr>
          <a:xfrm>
            <a:off x="1104901" y="-9236"/>
            <a:ext cx="11087100" cy="1380835"/>
          </a:xfrm>
          <a:solidFill>
            <a:schemeClr val="tx2">
              <a:lumMod val="50000"/>
              <a:lumOff val="50000"/>
            </a:schemeClr>
          </a:solidFill>
        </p:spPr>
        <p:txBody>
          <a:bodyPr>
            <a:normAutofit/>
          </a:bodyPr>
          <a:lstStyle/>
          <a:p>
            <a:r>
              <a:rPr lang="en-GB" sz="3500">
                <a:latin typeface="Tahoma"/>
                <a:ea typeface="Tahoma"/>
                <a:cs typeface="Tahoma"/>
              </a:rPr>
              <a:t>Year 8 Spanish Summer Competition</a:t>
            </a:r>
            <a:endParaRPr lang="en-GB" sz="3500"/>
          </a:p>
        </p:txBody>
      </p:sp>
      <p:sp>
        <p:nvSpPr>
          <p:cNvPr id="3" name="Content Placeholder 2">
            <a:extLst>
              <a:ext uri="{FF2B5EF4-FFF2-40B4-BE49-F238E27FC236}">
                <a16:creationId xmlns:a16="http://schemas.microsoft.com/office/drawing/2014/main" id="{BE68F87C-E240-046C-C5C5-BE613EFD08C1}"/>
              </a:ext>
            </a:extLst>
          </p:cNvPr>
          <p:cNvSpPr>
            <a:spLocks noGrp="1"/>
          </p:cNvSpPr>
          <p:nvPr>
            <p:ph idx="1"/>
          </p:nvPr>
        </p:nvSpPr>
        <p:spPr>
          <a:xfrm>
            <a:off x="1104900" y="1062182"/>
            <a:ext cx="5326712" cy="5755619"/>
          </a:xfrm>
        </p:spPr>
        <p:txBody>
          <a:bodyPr vert="horz" lIns="91440" tIns="45720" rIns="91440" bIns="45720" rtlCol="0" anchor="t">
            <a:normAutofit/>
          </a:bodyPr>
          <a:lstStyle/>
          <a:p>
            <a:pPr marL="0" indent="0">
              <a:buNone/>
            </a:pPr>
            <a:endParaRPr lang="en-GB">
              <a:latin typeface="Tahoma"/>
              <a:ea typeface="Tahoma"/>
              <a:cs typeface="Tahoma"/>
            </a:endParaRPr>
          </a:p>
          <a:p>
            <a:pPr marL="0" indent="0">
              <a:buNone/>
            </a:pPr>
            <a:endParaRPr lang="en-GB" b="1">
              <a:latin typeface="Tahoma"/>
              <a:ea typeface="Tahoma"/>
              <a:cs typeface="Tahoma"/>
            </a:endParaRPr>
          </a:p>
        </p:txBody>
      </p:sp>
      <p:sp>
        <p:nvSpPr>
          <p:cNvPr id="5" name="TextBox 4">
            <a:extLst>
              <a:ext uri="{FF2B5EF4-FFF2-40B4-BE49-F238E27FC236}">
                <a16:creationId xmlns:a16="http://schemas.microsoft.com/office/drawing/2014/main" id="{934EF2DE-4DBC-4823-964A-8ACD3623680F}"/>
              </a:ext>
            </a:extLst>
          </p:cNvPr>
          <p:cNvSpPr txBox="1"/>
          <p:nvPr/>
        </p:nvSpPr>
        <p:spPr>
          <a:xfrm>
            <a:off x="1012031" y="1557791"/>
            <a:ext cx="10832987" cy="5109091"/>
          </a:xfrm>
          <a:prstGeom prst="rect">
            <a:avLst/>
          </a:prstGeom>
          <a:noFill/>
        </p:spPr>
        <p:txBody>
          <a:bodyPr wrap="square" lIns="91440" tIns="45720" rIns="91440" bIns="45720" rtlCol="0" anchor="t">
            <a:spAutoFit/>
          </a:bodyPr>
          <a:lstStyle/>
          <a:p>
            <a:pPr>
              <a:defRPr/>
            </a:pPr>
            <a:r>
              <a:rPr lang="en-GB" b="1">
                <a:solidFill>
                  <a:prstClr val="black"/>
                </a:solidFill>
                <a:latin typeface="Tahoma"/>
                <a:ea typeface="Tahoma"/>
                <a:cs typeface="Tahoma"/>
              </a:rPr>
              <a:t>Task</a:t>
            </a:r>
            <a:endParaRPr lang="en-GB">
              <a:solidFill>
                <a:prstClr val="black"/>
              </a:solidFill>
              <a:highlight>
                <a:srgbClr val="C6C6C6"/>
              </a:highlight>
              <a:latin typeface="Tahoma"/>
              <a:ea typeface="Tahoma"/>
              <a:cs typeface="Tahoma"/>
            </a:endParaRPr>
          </a:p>
          <a:p>
            <a:pPr marL="285750" indent="-285750">
              <a:buFont typeface="Arial"/>
              <a:buChar char="•"/>
              <a:defRPr/>
            </a:pPr>
            <a:r>
              <a:rPr lang="en-GB">
                <a:solidFill>
                  <a:prstClr val="black"/>
                </a:solidFill>
                <a:highlight>
                  <a:srgbClr val="FFFFFF"/>
                </a:highlight>
                <a:latin typeface="Tahoma"/>
                <a:ea typeface="Tahoma"/>
                <a:cs typeface="Tahoma"/>
              </a:rPr>
              <a:t>Create/design a postcard in Spanish describing where you went on holiday, what you did, who you went with and what it was like. It doesn’t have to be true – feel free to be creative! You can add drawings, pictures or images if you like. You can either post it to the school from your holiday destination or hand it in to your teacher on the first lesson back.</a:t>
            </a:r>
          </a:p>
          <a:p>
            <a:pPr marL="285750" indent="-285750">
              <a:buFont typeface="Arial,Sans-Serif"/>
              <a:buChar char="•"/>
              <a:defRPr/>
            </a:pPr>
            <a:r>
              <a:rPr lang="en-GB">
                <a:solidFill>
                  <a:prstClr val="black"/>
                </a:solidFill>
                <a:highlight>
                  <a:srgbClr val="FFFFFF"/>
                </a:highlight>
                <a:latin typeface="Tahoma"/>
                <a:ea typeface="Tahoma"/>
                <a:cs typeface="Tahoma"/>
              </a:rPr>
              <a:t>Watch the video in the link below, then make a list of the ingredients you will need to make the recipe ( in the language you study). After watching it, make a video of you making the dish, or take some photos of yourself with your finished dish!</a:t>
            </a:r>
            <a:endParaRPr lang="en-US">
              <a:solidFill>
                <a:prstClr val="black"/>
              </a:solidFill>
              <a:highlight>
                <a:srgbClr val="FFFFFF"/>
              </a:highlight>
              <a:latin typeface="Tahoma"/>
              <a:ea typeface="Tahoma"/>
              <a:cs typeface="Tahoma"/>
            </a:endParaRPr>
          </a:p>
          <a:p>
            <a:pPr marL="285750" indent="-285750">
              <a:buFont typeface="Arial,Sans-Serif"/>
              <a:buChar char="•"/>
              <a:defRPr/>
            </a:pPr>
            <a:r>
              <a:rPr lang="en-US">
                <a:solidFill>
                  <a:prstClr val="black"/>
                </a:solidFill>
                <a:highlight>
                  <a:srgbClr val="FFFFFF"/>
                </a:highlight>
                <a:latin typeface="Tahoma"/>
                <a:ea typeface="Tahoma"/>
                <a:cs typeface="Tahoma"/>
              </a:rPr>
              <a:t>Achieve a 15 day streak of Duolingo (take a screenshot and show your teacher)</a:t>
            </a:r>
            <a:endParaRPr lang="en-GB">
              <a:solidFill>
                <a:prstClr val="black"/>
              </a:solidFill>
              <a:latin typeface="Tahoma"/>
              <a:ea typeface="Tahoma"/>
              <a:cs typeface="Tahoma"/>
            </a:endParaRPr>
          </a:p>
          <a:p>
            <a:pPr marL="514350" indent="-514350">
              <a:buFont typeface="Arial"/>
              <a:buChar char="•"/>
              <a:defRPr/>
            </a:pPr>
            <a:endParaRPr lang="en-GB">
              <a:solidFill>
                <a:prstClr val="black"/>
              </a:solidFill>
              <a:highlight>
                <a:srgbClr val="FFFFFF"/>
              </a:highlight>
              <a:latin typeface="Tahoma"/>
              <a:ea typeface="Tahoma"/>
              <a:cs typeface="Tahoma"/>
            </a:endParaRPr>
          </a:p>
          <a:p>
            <a:pPr>
              <a:defRPr/>
            </a:pPr>
            <a:r>
              <a:rPr lang="en-GB" b="1">
                <a:solidFill>
                  <a:prstClr val="black"/>
                </a:solidFill>
                <a:latin typeface="Tahoma"/>
                <a:ea typeface="Tahoma"/>
                <a:cs typeface="Tahoma"/>
              </a:rPr>
              <a:t>Resources required</a:t>
            </a:r>
            <a:endParaRPr lang="en-GB">
              <a:solidFill>
                <a:prstClr val="black"/>
              </a:solidFill>
              <a:latin typeface="Tahoma"/>
              <a:ea typeface="Tahoma"/>
              <a:cs typeface="Tahoma"/>
            </a:endParaRPr>
          </a:p>
          <a:p>
            <a:pPr>
              <a:defRPr/>
            </a:pPr>
            <a:r>
              <a:rPr lang="en-GB" err="1">
                <a:solidFill>
                  <a:prstClr val="black"/>
                </a:solidFill>
                <a:highlight>
                  <a:srgbClr val="FFFFFF"/>
                </a:highlight>
                <a:latin typeface="Tahoma"/>
                <a:ea typeface="Tahoma"/>
                <a:cs typeface="Tahoma"/>
              </a:rPr>
              <a:t>Ipad</a:t>
            </a:r>
            <a:endParaRPr lang="en-US">
              <a:solidFill>
                <a:prstClr val="black"/>
              </a:solidFill>
              <a:latin typeface="Tahoma"/>
              <a:ea typeface="Tahoma"/>
              <a:cs typeface="Tahoma"/>
            </a:endParaRPr>
          </a:p>
          <a:p>
            <a:pPr>
              <a:defRPr/>
            </a:pPr>
            <a:r>
              <a:rPr lang="en-GB">
                <a:solidFill>
                  <a:prstClr val="black"/>
                </a:solidFill>
                <a:highlight>
                  <a:srgbClr val="FFFFFF"/>
                </a:highlight>
                <a:latin typeface="Tahoma"/>
                <a:ea typeface="Tahoma"/>
                <a:cs typeface="Tahoma"/>
              </a:rPr>
              <a:t>Ingredients</a:t>
            </a:r>
            <a:endParaRPr lang="en-US">
              <a:solidFill>
                <a:prstClr val="black"/>
              </a:solidFill>
              <a:latin typeface="Tahoma"/>
              <a:ea typeface="Tahoma"/>
              <a:cs typeface="Tahoma"/>
            </a:endParaRPr>
          </a:p>
          <a:p>
            <a:pPr>
              <a:defRPr/>
            </a:pPr>
            <a:r>
              <a:rPr lang="en-GB">
                <a:solidFill>
                  <a:prstClr val="black"/>
                </a:solidFill>
                <a:highlight>
                  <a:srgbClr val="FFFFFF"/>
                </a:highlight>
                <a:latin typeface="Tahoma"/>
                <a:ea typeface="Tahoma"/>
                <a:cs typeface="Tahoma"/>
              </a:rPr>
              <a:t>Cooking supervision</a:t>
            </a:r>
            <a:endParaRPr lang="en-US">
              <a:solidFill>
                <a:prstClr val="black"/>
              </a:solidFill>
              <a:latin typeface="Tahoma"/>
              <a:ea typeface="Tahoma"/>
              <a:cs typeface="Tahoma"/>
            </a:endParaRPr>
          </a:p>
          <a:p>
            <a:pPr>
              <a:defRPr/>
            </a:pPr>
            <a:r>
              <a:rPr lang="en-GB">
                <a:solidFill>
                  <a:prstClr val="black"/>
                </a:solidFill>
                <a:highlight>
                  <a:srgbClr val="FFFFFF"/>
                </a:highlight>
                <a:latin typeface="Tahoma"/>
                <a:ea typeface="Tahoma"/>
                <a:cs typeface="Tahoma"/>
              </a:rPr>
              <a:t>Paper/postcard</a:t>
            </a:r>
            <a:endParaRPr lang="en-GB">
              <a:solidFill>
                <a:prstClr val="black"/>
              </a:solidFill>
              <a:latin typeface="Tahoma"/>
              <a:ea typeface="Tahoma"/>
              <a:cs typeface="Tahoma"/>
            </a:endParaRPr>
          </a:p>
          <a:p>
            <a:pPr>
              <a:defRPr/>
            </a:pPr>
            <a:r>
              <a:rPr lang="en-GB" b="1">
                <a:solidFill>
                  <a:prstClr val="black"/>
                </a:solidFill>
                <a:latin typeface="Tahoma"/>
                <a:ea typeface="Tahoma"/>
                <a:cs typeface="Tahoma"/>
              </a:rPr>
              <a:t>Where to find support: </a:t>
            </a:r>
            <a:r>
              <a:rPr lang="en-GB">
                <a:solidFill>
                  <a:prstClr val="black"/>
                </a:solidFill>
                <a:latin typeface="Tahoma"/>
                <a:ea typeface="Tahoma"/>
                <a:cs typeface="Tahoma"/>
              </a:rPr>
              <a:t>vocab booklets + sentence builders on teams</a:t>
            </a:r>
          </a:p>
          <a:p>
            <a:pPr>
              <a:defRPr/>
            </a:pPr>
            <a:r>
              <a:rPr lang="en-GB">
                <a:solidFill>
                  <a:prstClr val="black"/>
                </a:solidFill>
                <a:latin typeface="Tahoma"/>
                <a:ea typeface="Tahoma"/>
                <a:cs typeface="Tahoma"/>
                <a:hlinkClick r:id="rId2">
                  <a:extLst>
                    <a:ext uri="{A12FA001-AC4F-418D-AE19-62706E023703}">
                      <ahyp:hlinkClr xmlns:ahyp="http://schemas.microsoft.com/office/drawing/2018/hyperlinkcolor" val="tx"/>
                    </a:ext>
                  </a:extLst>
                </a:hlinkClick>
              </a:rPr>
              <a:t>https://spanishtogo.app/write-a-postcard-in-spanish/</a:t>
            </a:r>
          </a:p>
          <a:p>
            <a:pPr>
              <a:defRPr/>
            </a:pPr>
            <a:r>
              <a:rPr lang="en-GB" sz="2000">
                <a:solidFill>
                  <a:prstClr val="black"/>
                </a:solidFill>
                <a:latin typeface="Tahoma"/>
                <a:ea typeface="Tahoma"/>
                <a:cs typeface="Tahoma"/>
                <a:hlinkClick r:id="rId3"/>
              </a:rPr>
              <a:t>https://www.youtube.com/watch?v=uc8Pwe7alJ8</a:t>
            </a:r>
            <a:endParaRPr lang="en-GB"/>
          </a:p>
        </p:txBody>
      </p:sp>
    </p:spTree>
    <p:extLst>
      <p:ext uri="{BB962C8B-B14F-4D97-AF65-F5344CB8AC3E}">
        <p14:creationId xmlns:p14="http://schemas.microsoft.com/office/powerpoint/2010/main" val="35781679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FB6BE91B87F854EBE5C2AF763DECC31" ma:contentTypeVersion="16" ma:contentTypeDescription="Create a new document." ma:contentTypeScope="" ma:versionID="4d5493534fd18301a4de4101a6bf1690">
  <xsd:schema xmlns:xsd="http://www.w3.org/2001/XMLSchema" xmlns:xs="http://www.w3.org/2001/XMLSchema" xmlns:p="http://schemas.microsoft.com/office/2006/metadata/properties" xmlns:ns2="40ff959c-d626-41cc-a332-fc585a447b2c" xmlns:ns3="5ae5b661-4602-457d-8de3-176202814043" targetNamespace="http://schemas.microsoft.com/office/2006/metadata/properties" ma:root="true" ma:fieldsID="cdf6cb7d103dcb84c7c747b000436b26" ns2:_="" ns3:_="">
    <xsd:import namespace="40ff959c-d626-41cc-a332-fc585a447b2c"/>
    <xsd:import namespace="5ae5b661-4602-457d-8de3-17620281404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lcf76f155ced4ddcb4097134ff3c332f"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ff959c-d626-41cc-a332-fc585a447b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c759e9e-bede-4528-92cc-6ba15c182e7f"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ae5b661-4602-457d-8de3-17620281404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ff959c-d626-41cc-a332-fc585a447b2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DEB1C09-337A-40DA-B472-ACB1D279F2B0}"/>
</file>

<file path=customXml/itemProps2.xml><?xml version="1.0" encoding="utf-8"?>
<ds:datastoreItem xmlns:ds="http://schemas.openxmlformats.org/officeDocument/2006/customXml" ds:itemID="{D97682DC-ED1B-4B10-BFCA-F53E804CC823}"/>
</file>

<file path=customXml/itemProps3.xml><?xml version="1.0" encoding="utf-8"?>
<ds:datastoreItem xmlns:ds="http://schemas.openxmlformats.org/officeDocument/2006/customXml" ds:itemID="{80ED40D2-0D68-4DC5-AD0D-ABFB75CBF91C}"/>
</file>

<file path=docProps/app.xml><?xml version="1.0" encoding="utf-8"?>
<Properties xmlns="http://schemas.openxmlformats.org/officeDocument/2006/extended-properties" xmlns:vt="http://schemas.openxmlformats.org/officeDocument/2006/docPropsVTypes">
  <TotalTime>0</TotalTime>
  <Words>195</Words>
  <Application>Microsoft Office PowerPoint</Application>
  <PresentationFormat>Widescreen</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Arial,Sans-Serif</vt:lpstr>
      <vt:lpstr>Tahoma</vt:lpstr>
      <vt:lpstr>Office Theme</vt:lpstr>
      <vt:lpstr>Year 8 Spanish Summer Competition</vt:lpstr>
    </vt:vector>
  </TitlesOfParts>
  <Company>The Eastern Learning 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Julie Cowan</dc:creator>
  <cp:lastModifiedBy>Julie Cowan</cp:lastModifiedBy>
  <cp:revision>1</cp:revision>
  <dcterms:created xsi:type="dcterms:W3CDTF">2026-06-24T14:44:12Z</dcterms:created>
  <dcterms:modified xsi:type="dcterms:W3CDTF">2026-06-24T14:44:37Z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0x0101002FB6BE91B87F854EBE5C2AF763DECC31</vt:lpwstr>
  </property>
</Properties>
</file>