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8 </a:t>
            </a:r>
            <a:r>
              <a:rPr lang="en-GB" sz="3500" dirty="0">
                <a:latin typeface="Tahoma"/>
                <a:ea typeface="Tahoma"/>
                <a:cs typeface="Tahoma"/>
              </a:rPr>
              <a:t>Summer Competition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B163EA1-1D62-4B8D-8947-94B2ED9A2FE1}"/>
</file>

<file path=customXml/itemProps2.xml><?xml version="1.0" encoding="utf-8"?>
<ds:datastoreItem xmlns:ds="http://schemas.openxmlformats.org/officeDocument/2006/customXml" ds:itemID="{69B32BCA-D104-421B-BD15-A570389653B0}"/>
</file>

<file path=customXml/itemProps3.xml><?xml version="1.0" encoding="utf-8"?>
<ds:datastoreItem xmlns:ds="http://schemas.openxmlformats.org/officeDocument/2006/customXml" ds:itemID="{5A66C4FA-F399-422E-BB96-70B48987148A}"/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8 Summer Competition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Amy Southam</cp:lastModifiedBy>
  <cp:revision>3</cp:revision>
  <dcterms:created xsi:type="dcterms:W3CDTF">2026-06-13T15:51:50Z</dcterms:created>
  <dcterms:modified xsi:type="dcterms:W3CDTF">2026-06-13T16:02:52Z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