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58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e Nicholson" userId="0490192e-25a4-48c3-aa3e-32b6fc55ea8d" providerId="ADAL" clId="{79D25C46-A87D-41CE-A104-52E2640C6026}"/>
    <pc:docChg chg="delSld">
      <pc:chgData name="Kate Nicholson" userId="0490192e-25a4-48c3-aa3e-32b6fc55ea8d" providerId="ADAL" clId="{79D25C46-A87D-41CE-A104-52E2640C6026}" dt="2026-06-24T08:09:30.959" v="1" actId="47"/>
      <pc:docMkLst>
        <pc:docMk/>
      </pc:docMkLst>
      <pc:sldChg chg="del">
        <pc:chgData name="Kate Nicholson" userId="0490192e-25a4-48c3-aa3e-32b6fc55ea8d" providerId="ADAL" clId="{79D25C46-A87D-41CE-A104-52E2640C6026}" dt="2026-06-24T08:09:27.985" v="0" actId="47"/>
        <pc:sldMkLst>
          <pc:docMk/>
          <pc:sldMk cId="3073885430" sldId="576"/>
        </pc:sldMkLst>
      </pc:sldChg>
      <pc:sldChg chg="del">
        <pc:chgData name="Kate Nicholson" userId="0490192e-25a4-48c3-aa3e-32b6fc55ea8d" providerId="ADAL" clId="{79D25C46-A87D-41CE-A104-52E2640C6026}" dt="2026-06-24T08:09:30.959" v="1" actId="47"/>
        <pc:sldMkLst>
          <pc:docMk/>
          <pc:sldMk cId="11349410" sldId="577"/>
        </pc:sldMkLst>
      </pc:sldChg>
      <pc:sldChg chg="del">
        <pc:chgData name="Kate Nicholson" userId="0490192e-25a4-48c3-aa3e-32b6fc55ea8d" providerId="ADAL" clId="{79D25C46-A87D-41CE-A104-52E2640C6026}" dt="2026-06-24T08:09:30.959" v="1" actId="47"/>
        <pc:sldMkLst>
          <pc:docMk/>
          <pc:sldMk cId="4259446331" sldId="578"/>
        </pc:sldMkLst>
      </pc:sldChg>
      <pc:sldChg chg="del">
        <pc:chgData name="Kate Nicholson" userId="0490192e-25a4-48c3-aa3e-32b6fc55ea8d" providerId="ADAL" clId="{79D25C46-A87D-41CE-A104-52E2640C6026}" dt="2026-06-24T08:09:30.959" v="1" actId="47"/>
        <pc:sldMkLst>
          <pc:docMk/>
          <pc:sldMk cId="1113943546" sldId="579"/>
        </pc:sldMkLst>
      </pc:sldChg>
      <pc:sldChg chg="del">
        <pc:chgData name="Kate Nicholson" userId="0490192e-25a4-48c3-aa3e-32b6fc55ea8d" providerId="ADAL" clId="{79D25C46-A87D-41CE-A104-52E2640C6026}" dt="2026-06-24T08:09:30.959" v="1" actId="47"/>
        <pc:sldMkLst>
          <pc:docMk/>
          <pc:sldMk cId="1357435528" sldId="580"/>
        </pc:sldMkLst>
      </pc:sldChg>
      <pc:sldChg chg="del">
        <pc:chgData name="Kate Nicholson" userId="0490192e-25a4-48c3-aa3e-32b6fc55ea8d" providerId="ADAL" clId="{79D25C46-A87D-41CE-A104-52E2640C6026}" dt="2026-06-24T08:09:30.959" v="1" actId="47"/>
        <pc:sldMkLst>
          <pc:docMk/>
          <pc:sldMk cId="1816603294" sldId="581"/>
        </pc:sldMkLst>
      </pc:sldChg>
      <pc:sldChg chg="del">
        <pc:chgData name="Kate Nicholson" userId="0490192e-25a4-48c3-aa3e-32b6fc55ea8d" providerId="ADAL" clId="{79D25C46-A87D-41CE-A104-52E2640C6026}" dt="2026-06-24T08:09:30.959" v="1" actId="47"/>
        <pc:sldMkLst>
          <pc:docMk/>
          <pc:sldMk cId="1061116134" sldId="582"/>
        </pc:sldMkLst>
      </pc:sldChg>
      <pc:sldChg chg="del">
        <pc:chgData name="Kate Nicholson" userId="0490192e-25a4-48c3-aa3e-32b6fc55ea8d" providerId="ADAL" clId="{79D25C46-A87D-41CE-A104-52E2640C6026}" dt="2026-06-24T08:09:30.959" v="1" actId="47"/>
        <pc:sldMkLst>
          <pc:docMk/>
          <pc:sldMk cId="3781476803" sldId="583"/>
        </pc:sldMkLst>
      </pc:sldChg>
      <pc:sldChg chg="del">
        <pc:chgData name="Kate Nicholson" userId="0490192e-25a4-48c3-aa3e-32b6fc55ea8d" providerId="ADAL" clId="{79D25C46-A87D-41CE-A104-52E2640C6026}" dt="2026-06-24T08:09:30.959" v="1" actId="47"/>
        <pc:sldMkLst>
          <pc:docMk/>
          <pc:sldMk cId="2116606206" sldId="584"/>
        </pc:sldMkLst>
      </pc:sldChg>
      <pc:sldChg chg="del">
        <pc:chgData name="Kate Nicholson" userId="0490192e-25a4-48c3-aa3e-32b6fc55ea8d" providerId="ADAL" clId="{79D25C46-A87D-41CE-A104-52E2640C6026}" dt="2026-06-24T08:09:30.959" v="1" actId="47"/>
        <pc:sldMkLst>
          <pc:docMk/>
          <pc:sldMk cId="3790549818" sldId="58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778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9535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6175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1749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1963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1806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9316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3202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732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5825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6987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0721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6367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9C5F3A-C1F6-061F-F658-E828E02F96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99352-49E2-A260-EAD1-1CB1B8715CB9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 dirty="0">
                <a:latin typeface="Tahoma"/>
                <a:ea typeface="Tahoma"/>
                <a:cs typeface="Tahoma"/>
              </a:rPr>
              <a:t>Summer Challenge Y8 Science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BB73AF-2FF0-EB68-A96C-3659473CB3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76D4CC-A508-0FC1-8164-0E451C8624EA}"/>
              </a:ext>
            </a:extLst>
          </p:cNvPr>
          <p:cNvSpPr txBox="1"/>
          <p:nvPr/>
        </p:nvSpPr>
        <p:spPr>
          <a:xfrm>
            <a:off x="1104900" y="947057"/>
            <a:ext cx="1027339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/>
            <a:r>
              <a:rPr lang="en-GB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Biology: “Ecosystem Explorer” </a:t>
            </a: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Investigate an </a:t>
            </a:r>
            <a:r>
              <a:rPr lang="en-GB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ecosystem</a:t>
            </a: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(garden, park, beach, etc.).</a:t>
            </a:r>
          </a:p>
          <a:p>
            <a:pPr fontAlgn="t"/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Include: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Living and non-living factors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food chain or food web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 organisms depend on each other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 least one photo or drawing</a:t>
            </a:r>
          </a:p>
          <a:p>
            <a:pPr fontAlgn="t"/>
            <a:r>
              <a:rPr lang="en-GB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Extension</a:t>
            </a: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Explain how changes (pollution, climate) affect the ecosystem.</a:t>
            </a:r>
          </a:p>
          <a:p>
            <a:pPr fontAlgn="t"/>
            <a:endParaRPr lang="en-GB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t"/>
            <a:r>
              <a:rPr lang="en-GB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Chemistry: “Elements Around Us” </a:t>
            </a: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Explore </a:t>
            </a:r>
            <a:r>
              <a:rPr lang="en-GB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elements, compounds, and mixtures</a:t>
            </a: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fontAlgn="t"/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Task: Find </a:t>
            </a:r>
            <a:r>
              <a:rPr lang="en-GB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 examples at home</a:t>
            </a: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(e.g., water, air, salt)</a:t>
            </a:r>
          </a:p>
          <a:p>
            <a:pPr fontAlgn="t"/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Classify each as: Element, compound, or mixture and Explain your reasons</a:t>
            </a:r>
          </a:p>
          <a:p>
            <a:pPr fontAlgn="t"/>
            <a:r>
              <a:rPr lang="en-GB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Extension</a:t>
            </a: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Draw particle diagrams for at least 2 examples.</a:t>
            </a:r>
          </a:p>
          <a:p>
            <a:pPr fontAlgn="t"/>
            <a:endParaRPr lang="en-GB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t"/>
            <a:r>
              <a:rPr lang="en-GB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Physics: “Energy Detective”  </a:t>
            </a: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Investigate </a:t>
            </a:r>
            <a:r>
              <a:rPr lang="en-GB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energy transfers in your home</a:t>
            </a: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fontAlgn="t"/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Task: Choose </a:t>
            </a:r>
            <a:r>
              <a:rPr lang="en-GB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 household activities</a:t>
            </a: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(e.g., boiling a kettle)</a:t>
            </a:r>
          </a:p>
          <a:p>
            <a:pPr fontAlgn="t"/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 each, identify: Energy source and Energy transfers (e.g., electrical → thermal) and Present as a diagram or storyboard</a:t>
            </a:r>
          </a:p>
          <a:p>
            <a:pPr fontAlgn="t"/>
            <a:r>
              <a:rPr lang="en-GB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Extension</a:t>
            </a: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Suggest how to reduce energy waste.</a:t>
            </a:r>
          </a:p>
        </p:txBody>
      </p:sp>
    </p:spTree>
    <p:extLst>
      <p:ext uri="{BB962C8B-B14F-4D97-AF65-F5344CB8AC3E}">
        <p14:creationId xmlns:p14="http://schemas.microsoft.com/office/powerpoint/2010/main" val="279798798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87E8DB5-65BC-4D41-99FD-53D58E4F2A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ff959c-d626-41cc-a332-fc585a447b2c"/>
    <ds:schemaRef ds:uri="5ae5b661-4602-457d-8de3-1762028140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73E2C0A-EA9D-4202-A7A8-22100AC1521E}">
  <ds:schemaRefs>
    <ds:schemaRef ds:uri="40ff959c-d626-41cc-a332-fc585a447b2c"/>
    <ds:schemaRef ds:uri="http://purl.org/dc/terms/"/>
    <ds:schemaRef ds:uri="http://www.w3.org/XML/1998/namespace"/>
    <ds:schemaRef ds:uri="http://schemas.microsoft.com/office/infopath/2007/PartnerControls"/>
    <ds:schemaRef ds:uri="http://purl.org/dc/dcmitype/"/>
    <ds:schemaRef ds:uri="http://schemas.microsoft.com/office/2006/documentManagement/types"/>
    <ds:schemaRef ds:uri="5ae5b661-4602-457d-8de3-176202814043"/>
    <ds:schemaRef ds:uri="http://schemas.openxmlformats.org/package/2006/metadata/core-properties"/>
    <ds:schemaRef ds:uri="http://schemas.microsoft.com/office/2006/metadata/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3409139E-BFF4-4E26-9E74-6DC6EBA418C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1092</TotalTime>
  <Words>181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Tahoma</vt:lpstr>
      <vt:lpstr>1_office theme</vt:lpstr>
      <vt:lpstr>Summer Challenge Y8 Science</vt:lpstr>
    </vt:vector>
  </TitlesOfParts>
  <Company>The 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Amy Southam</dc:creator>
  <cp:lastModifiedBy>Kate Nicholson</cp:lastModifiedBy>
  <cp:revision>85</cp:revision>
  <dcterms:created xsi:type="dcterms:W3CDTF">2026-06-09T09:00:12Z</dcterms:created>
  <dcterms:modified xsi:type="dcterms:W3CDTF">2026-06-24T08:09:32Z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  <property fmtid="{D5CDD505-2E9C-101B-9397-08002B2CF9AE}" pid="3" name="MediaServiceImageTags">
    <vt:lpwstr/>
  </property>
</Properties>
</file>