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7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Walker" userId="8eb43f4c-f4b8-4560-8927-818c1dccbe73" providerId="ADAL" clId="{5BCBC057-B661-4B7C-8D3F-CE841013A574}"/>
    <pc:docChg chg="addSld modSld">
      <pc:chgData name="Thomas Walker" userId="8eb43f4c-f4b8-4560-8927-818c1dccbe73" providerId="ADAL" clId="{5BCBC057-B661-4B7C-8D3F-CE841013A574}" dt="2026-06-17T08:04:24.326" v="2" actId="20577"/>
      <pc:docMkLst>
        <pc:docMk/>
      </pc:docMkLst>
      <pc:sldChg chg="modSp add mod">
        <pc:chgData name="Thomas Walker" userId="8eb43f4c-f4b8-4560-8927-818c1dccbe73" providerId="ADAL" clId="{5BCBC057-B661-4B7C-8D3F-CE841013A574}" dt="2026-06-17T08:04:24.326" v="2" actId="20577"/>
        <pc:sldMkLst>
          <pc:docMk/>
          <pc:sldMk cId="3073885430" sldId="576"/>
        </pc:sldMkLst>
        <pc:spChg chg="mod">
          <ac:chgData name="Thomas Walker" userId="8eb43f4c-f4b8-4560-8927-818c1dccbe73" providerId="ADAL" clId="{5BCBC057-B661-4B7C-8D3F-CE841013A574}" dt="2026-06-17T08:04:24.326" v="2" actId="20577"/>
          <ac:spMkLst>
            <pc:docMk/>
            <pc:sldMk cId="3073885430" sldId="576"/>
            <ac:spMk id="2" creationId="{53B1A3E6-497B-E20A-E298-F0F490963D1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13772-B347-4ECE-A2EE-BBA76BDD44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6D6D77-5EBF-86AC-E5AE-78235304ED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76211-43CA-4A1B-E113-B50031C8C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7A751-A038-4E61-9018-52D920BC041C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4FAFEF-F599-5E82-3DB0-4BC27808A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CFBA65-FCC4-C272-930E-DDACC3222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EEC36-A4FF-45B6-BE09-79F1B73782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203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9ABF-84B8-74AF-90D8-B651AB345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6E9AEB-9238-BB85-443B-50867265DA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193C8-7C08-3C21-C71B-68162619D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7A751-A038-4E61-9018-52D920BC041C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84903F-5CD1-B2ED-9EC4-4C6CA5B83C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D3D785-FA7F-0D87-2943-A4A59C93B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EEC36-A4FF-45B6-BE09-79F1B73782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009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4E34C4-C7B6-3FBF-74D3-21934B5CAD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E5F50-CB02-6665-CFAA-5990C908E4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C751B4-9104-3CDF-6BA4-BD54E448C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7A751-A038-4E61-9018-52D920BC041C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61CBBE-3DAB-B9D2-929C-420A52EB8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92D133-4C3D-B046-E733-86F675107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EEC36-A4FF-45B6-BE09-79F1B73782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0824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7575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3BD31-F4D4-467E-C646-4E934C27F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637E1-8BDD-9211-B180-086AF2D802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F558B6-2FAF-D9CB-D41E-3DFC61DB7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7A751-A038-4E61-9018-52D920BC041C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772012-A1B4-0710-7AAC-70528F15E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060000-836E-CB04-90B2-CE6903FD2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EEC36-A4FF-45B6-BE09-79F1B73782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7773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B5B2E-C7EC-ADDB-2452-CB6C7A3B9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B40A33-4DE7-3B63-3B51-DF0BBC0C6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E63FA-8C0E-22A7-84B6-2D948C92E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7A751-A038-4E61-9018-52D920BC041C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3DD7CE-2F3B-9079-3508-F7E6BE01F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93F087-078A-47DA-5E2B-134C051D1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EEC36-A4FF-45B6-BE09-79F1B73782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280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36B5D-CD6D-BFA2-D8A9-715EAD9B8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5F320B-A36F-5720-FA78-4F75BA0BBE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58DACE-0414-7D87-CDBC-7B948E530D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364090-345B-0D84-7449-3B51888E6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7A751-A038-4E61-9018-52D920BC041C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A48A07-6FF0-111D-33F5-1F4351BF6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F54E5F-D137-2797-B1BC-9B7531458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EEC36-A4FF-45B6-BE09-79F1B73782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605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0E444-1E57-39DF-5E77-F7E289A09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C2BBC6-C189-73CE-56FB-70411F2D3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BEB1A3-C5DF-0957-74E0-F7915D7E32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24F7245-AA15-B207-9DD0-CDB17DDD97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4D2D5C-B7BE-4B9A-C775-E27779CCAE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4DBCDD-D23D-355C-BEEB-9F015D84D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7A751-A038-4E61-9018-52D920BC041C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466F0B1-C1CD-303B-5E6D-245EFEB86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2F0583-2B61-4CDE-52F7-19D14C20E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EEC36-A4FF-45B6-BE09-79F1B73782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783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8CF61-F150-7DEB-C49A-DE4ADAF36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B58BC1-D092-1BE7-649E-202CA4763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7A751-A038-4E61-9018-52D920BC041C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08FF30-3FA3-E67C-C674-2273FBC54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4E3405-09F6-DC07-8344-42514DEDB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EEC36-A4FF-45B6-BE09-79F1B73782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1646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E73772-897B-2376-9BC8-5ACA15B4D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7A751-A038-4E61-9018-52D920BC041C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C75698-2671-A20E-80C2-8811BA3BF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A7CEE1-1619-D809-8F6E-43D9EF5D3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EEC36-A4FF-45B6-BE09-79F1B73782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7317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EA31C-BEF3-4371-B864-F8A9684FC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B54BE-CCBA-2BBF-1C39-791961C08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23224C-2629-8B9C-E12E-B0141A63E5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1F2AF-5A18-1BE3-F9F8-D81CC67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7A751-A038-4E61-9018-52D920BC041C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879E96-77D5-CDF6-6D07-ADA14F5C5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A1063-45FB-B178-669A-650189D5C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EEC36-A4FF-45B6-BE09-79F1B73782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89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8E966-D489-24E0-9A8E-55DB6AC79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F43E7E-7EF7-A9FF-8D67-C659047A72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F3423F-3EA9-2B2F-52AD-A94893C632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024933-4BFC-B7F9-A6C1-9CC19FFC7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7A751-A038-4E61-9018-52D920BC041C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E64D18-040B-EC95-9E51-DECE2824D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421473-4608-5302-59A0-8BCC0467D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EEC36-A4FF-45B6-BE09-79F1B73782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9416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C25915-0871-83C0-BF86-489B7B747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484769-8C4B-10BF-E66D-2C2D5D662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3B177-0F8B-833B-A639-E5F0B1B0D6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F7A751-A038-4E61-9018-52D920BC041C}" type="datetimeFigureOut">
              <a:rPr lang="en-GB" smtClean="0"/>
              <a:t>17/06/2026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40BE2-694C-E934-D8FA-4F33953C8E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453C89-F1B0-7209-FDA9-41F2FB9503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DEEC36-A4FF-45B6-BE09-79F1B73782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094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Twalker@dma.tela.org.uk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>
                <a:latin typeface="Tahoma"/>
                <a:ea typeface="Tahoma"/>
                <a:cs typeface="Tahoma"/>
              </a:rPr>
              <a:t>Year 8 </a:t>
            </a:r>
            <a:r>
              <a:rPr lang="en-GB" sz="3500" dirty="0">
                <a:latin typeface="Tahoma"/>
                <a:ea typeface="Tahoma"/>
                <a:cs typeface="Tahoma"/>
              </a:rPr>
              <a:t>Summer Competition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104900" y="1513114"/>
            <a:ext cx="10923814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PHYSICAL EDUCATION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28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Performance Task (5k Running Time)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Complete a 5k run and take a screen shot of your time and email to </a:t>
            </a: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Twalker@dma.tela.org.uk</a:t>
            </a: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 be added to our leaderboard 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2800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Participation Task (Most Steps in 24 Hours)</a:t>
            </a:r>
          </a:p>
          <a:p>
            <a:pPr>
              <a:defRPr/>
            </a:pP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Complete as many steps in a day as you can and take a screen shot from your phone/watch/accessory and email to </a:t>
            </a: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Twalker@dma.tela.org.uk</a:t>
            </a:r>
            <a:r>
              <a:rPr lang="en-GB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 be added to our leaderboard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626336D-5563-4D24-A521-292C061CE47E}"/>
</file>

<file path=customXml/itemProps2.xml><?xml version="1.0" encoding="utf-8"?>
<ds:datastoreItem xmlns:ds="http://schemas.openxmlformats.org/officeDocument/2006/customXml" ds:itemID="{063DEDA6-71CB-459E-93B2-4D6A54E7BE98}"/>
</file>

<file path=customXml/itemProps3.xml><?xml version="1.0" encoding="utf-8"?>
<ds:datastoreItem xmlns:ds="http://schemas.openxmlformats.org/officeDocument/2006/customXml" ds:itemID="{E08F5420-3F04-43C0-ABC7-DCB0C8591B6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92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Tahoma</vt:lpstr>
      <vt:lpstr>Office Theme</vt:lpstr>
      <vt:lpstr>Year 8 Summer Competition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Walker</dc:creator>
  <cp:lastModifiedBy>Thomas Walker</cp:lastModifiedBy>
  <cp:revision>1</cp:revision>
  <dcterms:created xsi:type="dcterms:W3CDTF">2026-06-17T08:04:19Z</dcterms:created>
  <dcterms:modified xsi:type="dcterms:W3CDTF">2026-06-17T08:04:30Z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</Properties>
</file>