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A3DD39-CDF6-8461-853E-F5E00714703D}" v="14" dt="2026-06-24T13:09:10.577"/>
    <p1510:client id="{813FBD65-43C2-E6FF-A791-495FB6F12324}" v="58" dt="2026-06-25T07:54:58.0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E243C-B048-C819-606C-CCBFB2310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724FA-92EC-7F41-FC01-D0F9A1FEE81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Summer Challenge Y8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364E8-A311-EC6C-7473-696A4D334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542814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sz="1400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sz="1400" b="1" dirty="0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99F344-75CE-E61C-CE9F-CF7472F0C620}"/>
              </a:ext>
            </a:extLst>
          </p:cNvPr>
          <p:cNvSpPr txBox="1"/>
          <p:nvPr/>
        </p:nvSpPr>
        <p:spPr>
          <a:xfrm>
            <a:off x="1543050" y="1801043"/>
            <a:ext cx="47127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highlight>
                  <a:srgbClr val="FFFF00"/>
                </a:highlight>
              </a:rPr>
              <a:t>1. Stage Design Task</a:t>
            </a:r>
          </a:p>
          <a:p>
            <a:r>
              <a:rPr lang="en-GB" sz="1400" dirty="0"/>
              <a:t>Design a stage set for one key scene.</a:t>
            </a:r>
          </a:p>
          <a:p>
            <a:r>
              <a:rPr lang="en-GB" sz="1400" dirty="0"/>
              <a:t>Your design should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A labelled drawing of the stage (what type of stage will it be?)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Furniture and scenery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Props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Lighting ideas (colours, spotlights, effects) </a:t>
            </a:r>
          </a:p>
          <a:p>
            <a:r>
              <a:rPr lang="en-GB" sz="1400" dirty="0"/>
              <a:t>A </a:t>
            </a:r>
            <a:r>
              <a:rPr lang="en-GB" sz="1400" b="1" dirty="0"/>
              <a:t>short explanation </a:t>
            </a:r>
            <a:r>
              <a:rPr lang="en-GB" sz="1400" dirty="0"/>
              <a:t>explaining why you made your design choices and how they help tell the story.</a:t>
            </a:r>
          </a:p>
          <a:p>
            <a:endParaRPr lang="en-GB" sz="1400" b="1" dirty="0"/>
          </a:p>
          <a:p>
            <a:r>
              <a:rPr lang="en-GB" sz="1400" b="1" dirty="0">
                <a:highlight>
                  <a:srgbClr val="FFFF00"/>
                </a:highlight>
              </a:rPr>
              <a:t>Success Criteria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/>
              <a:t>Clear, detailed and colourful design.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/>
              <a:t>Everything is labelled.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/>
              <a:t>Lighting ideas are included.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/>
              <a:t>Design matches the mood and action of the scene.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/>
              <a:t>Written explanation justifies your creative choices.</a:t>
            </a:r>
          </a:p>
          <a:p>
            <a:endParaRPr lang="en-GB" sz="1400" dirty="0">
              <a:highlight>
                <a:srgbClr val="FFFF00"/>
              </a:highlight>
            </a:endParaRPr>
          </a:p>
          <a:p>
            <a:r>
              <a:rPr lang="en-GB" sz="1400" b="1" dirty="0"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Extension:</a:t>
            </a:r>
          </a:p>
          <a:p>
            <a:r>
              <a:rPr lang="en-GB" sz="1400" dirty="0"/>
              <a:t>Create a </a:t>
            </a:r>
            <a:r>
              <a:rPr lang="en-GB" sz="1400" b="1" dirty="0"/>
              <a:t>3D model</a:t>
            </a:r>
            <a:r>
              <a:rPr lang="en-GB" sz="1400" dirty="0"/>
              <a:t> of your set using a shoebox, cardboard or digital. Include photographs of your finished model.</a:t>
            </a:r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A2D4E4-2B71-680C-C5F2-24D989BC6435}"/>
              </a:ext>
            </a:extLst>
          </p:cNvPr>
          <p:cNvSpPr txBox="1"/>
          <p:nvPr/>
        </p:nvSpPr>
        <p:spPr>
          <a:xfrm>
            <a:off x="6814457" y="1293112"/>
            <a:ext cx="494211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highlight>
                  <a:srgbClr val="FFFF00"/>
                </a:highlight>
              </a:rPr>
              <a:t>2. Create &amp; Perform a Monologue</a:t>
            </a:r>
          </a:p>
          <a:p>
            <a:r>
              <a:rPr lang="en-GB" sz="1400" dirty="0"/>
              <a:t>You are going to write and perform a </a:t>
            </a:r>
            <a:r>
              <a:rPr lang="en-GB" sz="1400" b="1" dirty="0"/>
              <a:t>monologue</a:t>
            </a:r>
            <a:r>
              <a:rPr lang="en-GB" sz="1400" dirty="0"/>
              <a:t> (a speech from one character speaking alone on stage). Your monologue should be based on a character in a moment of </a:t>
            </a:r>
            <a:r>
              <a:rPr lang="en-GB" sz="1400" b="1" dirty="0"/>
              <a:t>strong emotion or conflict</a:t>
            </a:r>
            <a:r>
              <a:rPr lang="en-GB" sz="1400" dirty="0"/>
              <a:t>.</a:t>
            </a:r>
          </a:p>
          <a:p>
            <a:r>
              <a:rPr lang="en-GB" sz="1400" dirty="0"/>
              <a:t>You can choose ONE of the following situations:</a:t>
            </a:r>
          </a:p>
          <a:p>
            <a:r>
              <a:rPr lang="en-GB" sz="1400" dirty="0"/>
              <a:t>A character waiting for important news that could change their life </a:t>
            </a:r>
          </a:p>
          <a:p>
            <a:r>
              <a:rPr lang="en-GB" sz="1400" dirty="0"/>
              <a:t>A character confessing a secret they have never told anyone </a:t>
            </a:r>
          </a:p>
          <a:p>
            <a:r>
              <a:rPr lang="en-GB" sz="1400" dirty="0"/>
              <a:t>A character making a difficult decision (e.g. leaving home, ending a friendship, standing up to someone) </a:t>
            </a:r>
          </a:p>
          <a:p>
            <a:r>
              <a:rPr lang="en-GB" sz="1400" dirty="0"/>
              <a:t>A character reflecting on something they regret </a:t>
            </a:r>
          </a:p>
          <a:p>
            <a:r>
              <a:rPr lang="en-GB" sz="1400" dirty="0"/>
              <a:t>Your monologue should be </a:t>
            </a:r>
            <a:r>
              <a:rPr lang="en-GB" sz="1400" b="1" dirty="0"/>
              <a:t>1–2 minutes when performed</a:t>
            </a:r>
            <a:r>
              <a:rPr lang="en-GB" sz="1400" dirty="0"/>
              <a:t>.</a:t>
            </a:r>
          </a:p>
          <a:p>
            <a:endParaRPr lang="en-GB" sz="1400" b="1" dirty="0">
              <a:highlight>
                <a:srgbClr val="FFFF00"/>
              </a:highlight>
            </a:endParaRPr>
          </a:p>
          <a:p>
            <a:r>
              <a:rPr lang="en-GB" sz="1400" b="1" dirty="0">
                <a:highlight>
                  <a:srgbClr val="FFFF00"/>
                </a:highlight>
              </a:rPr>
              <a:t>Success Criteria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/>
              <a:t>Write your monologue in first person (“I…”)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/>
              <a:t>Show clear emotion and change in mood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/>
              <a:t>Include at least one pause and one change in tone or pace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400" dirty="0"/>
              <a:t>Rehearse and perform it (you can perform to a family member, friend, or record it)</a:t>
            </a:r>
          </a:p>
          <a:p>
            <a:endParaRPr lang="en-GB" sz="1400" b="1" dirty="0">
              <a:highlight>
                <a:srgbClr val="FFFF00"/>
              </a:highlight>
            </a:endParaRPr>
          </a:p>
          <a:p>
            <a:r>
              <a:rPr lang="en-GB" sz="1400" b="1" dirty="0">
                <a:highlight>
                  <a:srgbClr val="FFFF00"/>
                </a:highlight>
              </a:rPr>
              <a:t>Extension</a:t>
            </a:r>
            <a:r>
              <a:rPr lang="en-GB" sz="1400" b="1" dirty="0"/>
              <a:t>:</a:t>
            </a:r>
          </a:p>
          <a:p>
            <a:r>
              <a:rPr lang="en-GB" sz="1400" dirty="0"/>
              <a:t>Write a </a:t>
            </a:r>
            <a:r>
              <a:rPr lang="en-GB" sz="1400" b="1" dirty="0"/>
              <a:t>short reflection paragraph</a:t>
            </a:r>
            <a:r>
              <a:rPr lang="en-GB" sz="1400" dirty="0"/>
              <a:t> explaining your character’s backstory and what led them to this moment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93DFDB-5F93-0DF1-EA4C-A84F656CDB32}"/>
              </a:ext>
            </a:extLst>
          </p:cNvPr>
          <p:cNvSpPr txBox="1"/>
          <p:nvPr/>
        </p:nvSpPr>
        <p:spPr>
          <a:xfrm>
            <a:off x="1543050" y="1185490"/>
            <a:ext cx="4833257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Choose option 1 or 2 to complete (or both!)</a:t>
            </a:r>
          </a:p>
        </p:txBody>
      </p:sp>
    </p:spTree>
    <p:extLst>
      <p:ext uri="{BB962C8B-B14F-4D97-AF65-F5344CB8AC3E}">
        <p14:creationId xmlns:p14="http://schemas.microsoft.com/office/powerpoint/2010/main" val="43629841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4233B8B-53AD-432C-91DD-E7CB61E8B1D3}"/>
</file>

<file path=customXml/itemProps2.xml><?xml version="1.0" encoding="utf-8"?>
<ds:datastoreItem xmlns:ds="http://schemas.openxmlformats.org/officeDocument/2006/customXml" ds:itemID="{D0BD9723-E829-4383-B658-1018E5E2C9FE}"/>
</file>

<file path=customXml/itemProps3.xml><?xml version="1.0" encoding="utf-8"?>
<ds:datastoreItem xmlns:ds="http://schemas.openxmlformats.org/officeDocument/2006/customXml" ds:itemID="{48205B41-9208-4402-A04A-7A9DFB4147D2}"/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318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Wingdings</vt:lpstr>
      <vt:lpstr>1_office theme</vt:lpstr>
      <vt:lpstr>Summer Challenge Y8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Charlotte Oram</cp:lastModifiedBy>
  <cp:revision>119</cp:revision>
  <dcterms:created xsi:type="dcterms:W3CDTF">2026-06-09T09:00:12Z</dcterms:created>
  <dcterms:modified xsi:type="dcterms:W3CDTF">2026-06-25T11:56:49Z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