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7DEC-9474-F1EF-4796-75568E9902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F6C1496-7FB2-DE48-028B-0DA199E4DF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1DBCA0E-485F-7D9F-2AF6-C7865A8E4953}"/>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D7BDB1E7-323E-F863-711C-EC9D93BA38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C660E2-E37B-BD73-FCFF-DBF81383B5EA}"/>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368884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7DAA9-C130-F44E-280C-13AA37F5034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9F87BE-09EE-0D0E-3807-679C8904DA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8B4478-2E65-2053-31D0-3105E6D2C47B}"/>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32A13093-DF3E-5540-A0B9-928A31DACF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5E05B2-5E8D-3D94-3F6E-3FF4E23DF147}"/>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61053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B8367E-04F6-9FB9-E6F5-E04947F4DD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1D0374-B416-F6D6-11D4-200ECAB04B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7F95F0-C2A5-2636-86BF-49C0FF383224}"/>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D42D4A4D-C2D4-7D38-5008-3800443B07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0EE33B-E4F3-1E0F-0B8B-B585EC074C18}"/>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3820789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3665590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B3BE1-C0F7-DFC5-CACE-C0048F561C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9AE446-77FF-46F5-240A-6249BBF7B1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CDA958-C94D-49BA-78F5-253EC827B638}"/>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C32D1216-A6BE-8FE7-90EF-522A66D9EA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7378C9-6845-7C85-77B7-479D513C2441}"/>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232424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5FC93-DAD9-47A4-61BD-3BBFA03D02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B9C93D2-FF86-9C56-FD63-BAB84F44AD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4E7A23-3774-AE70-A805-E55303E467E1}"/>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7C403BD9-7765-F851-A67A-DD4FAA80E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65AAE3-5346-77B3-C25E-9C48E70C4181}"/>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238501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1CF3A-FD16-B78A-DE8C-320232D3A8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03440E2-40B4-DC3A-FAAE-965A9175A1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15FD508-1A90-1FC3-3E3F-FC2DB3F0B6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9E2763A-3991-4AC3-E98D-E7DFDEC5EC49}"/>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6" name="Footer Placeholder 5">
            <a:extLst>
              <a:ext uri="{FF2B5EF4-FFF2-40B4-BE49-F238E27FC236}">
                <a16:creationId xmlns:a16="http://schemas.microsoft.com/office/drawing/2014/main" id="{FB038865-0163-940D-8B4C-01F984200E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1DA458-EB93-084D-3B9C-987E0A883525}"/>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3680865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6BC66-A0F4-3D01-E6D2-E927AB3A70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9BCDAB-2AAE-CA45-B6A4-FAF4EBC576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915520-B479-1442-A54D-729C0F003C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1D970C-2FFE-B547-6EF1-799BF816F2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4B0B34-B11C-C68F-CD99-8D5DB0DC3D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97134E9-FBB5-A90E-8565-1D62F9A77705}"/>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8" name="Footer Placeholder 7">
            <a:extLst>
              <a:ext uri="{FF2B5EF4-FFF2-40B4-BE49-F238E27FC236}">
                <a16:creationId xmlns:a16="http://schemas.microsoft.com/office/drawing/2014/main" id="{364FD276-9305-8D42-D730-58859AC45A8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BD8FEB0-B012-221B-50CF-3A1E20D1EC6E}"/>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3067372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6E065-7619-D6AA-5C0F-A54FE0F83EF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FFFEBB5-F2BE-82F5-9975-80CC8D6C8DE9}"/>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4" name="Footer Placeholder 3">
            <a:extLst>
              <a:ext uri="{FF2B5EF4-FFF2-40B4-BE49-F238E27FC236}">
                <a16:creationId xmlns:a16="http://schemas.microsoft.com/office/drawing/2014/main" id="{55C08097-675D-F79F-DA1B-B01B6CDE45A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5CA5664-D2A1-612A-37C0-9FA134DB7838}"/>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232729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71C88-DA55-CD50-89FE-0C9246B65084}"/>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3" name="Footer Placeholder 2">
            <a:extLst>
              <a:ext uri="{FF2B5EF4-FFF2-40B4-BE49-F238E27FC236}">
                <a16:creationId xmlns:a16="http://schemas.microsoft.com/office/drawing/2014/main" id="{8E1ED563-A93A-1DD6-338E-4A6B6CDFB0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6EF9914-05E3-AFD5-C74E-C0D202E16893}"/>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390538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79D69-1178-BFA3-BFD1-BCAB9AFC35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F1A438C-F1E6-9B89-FC80-E41E9482F8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8D34F9F-C296-1302-97B2-870EDB5E8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B6EDDB-394C-1AEC-C0BF-74E04B1BBB1F}"/>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6" name="Footer Placeholder 5">
            <a:extLst>
              <a:ext uri="{FF2B5EF4-FFF2-40B4-BE49-F238E27FC236}">
                <a16:creationId xmlns:a16="http://schemas.microsoft.com/office/drawing/2014/main" id="{F5794B7B-6C5F-5E6D-35D7-1B302497D9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6B4FB3-2830-618D-E008-40CBC734AEF9}"/>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593196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B08D-D493-091F-DA5D-A6B0255EC5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28173E-2171-687A-21B7-DB4497A85F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49119B-D4B4-A934-65F0-5EED00E50D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CB25A7-33C5-A449-22E1-2384E210A3A9}"/>
              </a:ext>
            </a:extLst>
          </p:cNvPr>
          <p:cNvSpPr>
            <a:spLocks noGrp="1"/>
          </p:cNvSpPr>
          <p:nvPr>
            <p:ph type="dt" sz="half" idx="10"/>
          </p:nvPr>
        </p:nvSpPr>
        <p:spPr/>
        <p:txBody>
          <a:bodyPr/>
          <a:lstStyle/>
          <a:p>
            <a:fld id="{E4CA05E8-2633-48D5-A160-79D9AC872076}" type="datetimeFigureOut">
              <a:rPr lang="en-GB" smtClean="0"/>
              <a:t>25/06/2026</a:t>
            </a:fld>
            <a:endParaRPr lang="en-GB"/>
          </a:p>
        </p:txBody>
      </p:sp>
      <p:sp>
        <p:nvSpPr>
          <p:cNvPr id="6" name="Footer Placeholder 5">
            <a:extLst>
              <a:ext uri="{FF2B5EF4-FFF2-40B4-BE49-F238E27FC236}">
                <a16:creationId xmlns:a16="http://schemas.microsoft.com/office/drawing/2014/main" id="{1AB85742-668A-3707-8515-CA7A31FBA2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86CC2C-1DB5-9C6B-E4E6-1654B6654821}"/>
              </a:ext>
            </a:extLst>
          </p:cNvPr>
          <p:cNvSpPr>
            <a:spLocks noGrp="1"/>
          </p:cNvSpPr>
          <p:nvPr>
            <p:ph type="sldNum" sz="quarter" idx="12"/>
          </p:nvPr>
        </p:nvSpPr>
        <p:spPr/>
        <p:txBody>
          <a:bodyPr/>
          <a:lstStyle/>
          <a:p>
            <a:fld id="{F4E99474-7D0A-479C-AC67-273E2843B2B3}" type="slidenum">
              <a:rPr lang="en-GB" smtClean="0"/>
              <a:t>‹#›</a:t>
            </a:fld>
            <a:endParaRPr lang="en-GB"/>
          </a:p>
        </p:txBody>
      </p:sp>
    </p:spTree>
    <p:extLst>
      <p:ext uri="{BB962C8B-B14F-4D97-AF65-F5344CB8AC3E}">
        <p14:creationId xmlns:p14="http://schemas.microsoft.com/office/powerpoint/2010/main" val="831014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116117-92C7-8BEC-ECF6-E058322FF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884966-D2CA-04E5-9714-FDBF01D363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42BF9C-9170-66DF-1B91-9EFE3CEDD8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CA05E8-2633-48D5-A160-79D9AC872076}" type="datetimeFigureOut">
              <a:rPr lang="en-GB" smtClean="0"/>
              <a:t>25/06/2026</a:t>
            </a:fld>
            <a:endParaRPr lang="en-GB"/>
          </a:p>
        </p:txBody>
      </p:sp>
      <p:sp>
        <p:nvSpPr>
          <p:cNvPr id="5" name="Footer Placeholder 4">
            <a:extLst>
              <a:ext uri="{FF2B5EF4-FFF2-40B4-BE49-F238E27FC236}">
                <a16:creationId xmlns:a16="http://schemas.microsoft.com/office/drawing/2014/main" id="{B3C583DA-B6F1-437F-FAB6-06E34EDCED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B1965E3-9CB6-90D4-7480-EFD287595E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E99474-7D0A-479C-AC67-273E2843B2B3}" type="slidenum">
              <a:rPr lang="en-GB" smtClean="0"/>
              <a:t>‹#›</a:t>
            </a:fld>
            <a:endParaRPr lang="en-GB"/>
          </a:p>
        </p:txBody>
      </p:sp>
    </p:spTree>
    <p:extLst>
      <p:ext uri="{BB962C8B-B14F-4D97-AF65-F5344CB8AC3E}">
        <p14:creationId xmlns:p14="http://schemas.microsoft.com/office/powerpoint/2010/main" val="113755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13716-2E82-A7E2-2729-50F15CEE6F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B5EB16-F56D-DAE3-CF4A-DA730191C049}"/>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dirty="0">
                <a:latin typeface="Tahoma"/>
                <a:ea typeface="Tahoma"/>
                <a:cs typeface="Tahoma"/>
              </a:rPr>
              <a:t>Year 8 Art Summer Competition</a:t>
            </a:r>
            <a:endParaRPr lang="en-GB" sz="3500" dirty="0"/>
          </a:p>
        </p:txBody>
      </p:sp>
      <p:sp>
        <p:nvSpPr>
          <p:cNvPr id="3" name="Content Placeholder 2">
            <a:extLst>
              <a:ext uri="{FF2B5EF4-FFF2-40B4-BE49-F238E27FC236}">
                <a16:creationId xmlns:a16="http://schemas.microsoft.com/office/drawing/2014/main" id="{D8C0D3A6-C113-38B5-BC2F-BA9BC3641F7C}"/>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dirty="0">
              <a:latin typeface="Tahoma"/>
              <a:ea typeface="Tahoma"/>
              <a:cs typeface="Tahoma"/>
            </a:endParaRPr>
          </a:p>
        </p:txBody>
      </p:sp>
      <p:sp>
        <p:nvSpPr>
          <p:cNvPr id="4" name="TextBox 3">
            <a:extLst>
              <a:ext uri="{FF2B5EF4-FFF2-40B4-BE49-F238E27FC236}">
                <a16:creationId xmlns:a16="http://schemas.microsoft.com/office/drawing/2014/main" id="{EE4B9CBE-DF06-527E-5FB8-2F7108E976C5}"/>
              </a:ext>
            </a:extLst>
          </p:cNvPr>
          <p:cNvSpPr txBox="1"/>
          <p:nvPr/>
        </p:nvSpPr>
        <p:spPr>
          <a:xfrm>
            <a:off x="1273630" y="1519535"/>
            <a:ext cx="5475513" cy="5016758"/>
          </a:xfrm>
          <a:prstGeom prst="rect">
            <a:avLst/>
          </a:prstGeom>
          <a:noFill/>
        </p:spPr>
        <p:txBody>
          <a:bodyPr wrap="square" rtlCol="0">
            <a:spAutoFit/>
          </a:bodyPr>
          <a:lstStyle/>
          <a:p>
            <a:r>
              <a:rPr lang="en-GB" sz="1600" b="1" dirty="0"/>
              <a:t>Andy Goldsworthy </a:t>
            </a:r>
            <a:r>
              <a:rPr lang="en-GB" sz="1600" dirty="0"/>
              <a:t>is a sculptor, environmentalist, and photographer. He is best known for land art made entirely from natural materials found on-site, including twigs, stone, leaves, ice, and clay. The art department would like you to choose one of the tasks below to enhance your knowledge about the artist or photography and drawing skills</a:t>
            </a:r>
          </a:p>
          <a:p>
            <a:endParaRPr lang="en-GB" sz="1600" dirty="0"/>
          </a:p>
          <a:p>
            <a:r>
              <a:rPr lang="en-GB" sz="1600" b="1" dirty="0"/>
              <a:t>Option 1: </a:t>
            </a:r>
            <a:r>
              <a:rPr lang="en-GB" sz="1600" dirty="0"/>
              <a:t> Produce a page of research about Andy Goldsworthy, include images of the artist’s work, give your opinion about his work and talk about how he uses, colour, line, tone and pattern in his work.</a:t>
            </a:r>
          </a:p>
          <a:p>
            <a:endParaRPr lang="en-GB" sz="1600" dirty="0"/>
          </a:p>
          <a:p>
            <a:r>
              <a:rPr lang="en-GB" sz="1600" b="1" dirty="0"/>
              <a:t>Option 2: </a:t>
            </a:r>
            <a:r>
              <a:rPr lang="en-GB" sz="1600" dirty="0"/>
              <a:t>Take your own photographs in the style of the artist. Arrange stones, shells or anything else from nature in a pattern. You could edit your images to make the colours like the artist’s and the shadows and highlights bolder.</a:t>
            </a:r>
          </a:p>
          <a:p>
            <a:endParaRPr lang="en-GB" sz="1600" dirty="0"/>
          </a:p>
          <a:p>
            <a:r>
              <a:rPr lang="en-GB" sz="1600" b="1" dirty="0"/>
              <a:t>Option 3: </a:t>
            </a:r>
            <a:r>
              <a:rPr lang="en-GB" sz="1600" dirty="0"/>
              <a:t>Produce your own piece of work that is inspired by Andy Goldsworthy. Arrange stones, shells or anything else from nature in a pattern and then draw/paint them. </a:t>
            </a:r>
          </a:p>
        </p:txBody>
      </p:sp>
      <p:pic>
        <p:nvPicPr>
          <p:cNvPr id="2050" name="Picture 2" descr="Artist Andy Goldsworthy ...">
            <a:extLst>
              <a:ext uri="{FF2B5EF4-FFF2-40B4-BE49-F238E27FC236}">
                <a16:creationId xmlns:a16="http://schemas.microsoft.com/office/drawing/2014/main" id="{6EBA569C-8F20-9D14-2B52-B0D1D70EF1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8451" y="1519535"/>
            <a:ext cx="2543175" cy="18002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ndy Goldsworthy's Land Art Photography - IGNANT">
            <a:extLst>
              <a:ext uri="{FF2B5EF4-FFF2-40B4-BE49-F238E27FC236}">
                <a16:creationId xmlns:a16="http://schemas.microsoft.com/office/drawing/2014/main" id="{33F2A7F2-64CC-EEAB-57E7-95CDF0FBC8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5844" y="3544067"/>
            <a:ext cx="2549081" cy="301534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Good Old Andy">
            <a:extLst>
              <a:ext uri="{FF2B5EF4-FFF2-40B4-BE49-F238E27FC236}">
                <a16:creationId xmlns:a16="http://schemas.microsoft.com/office/drawing/2014/main" id="{7D1B5F6D-0596-88DD-6371-4211D43EF2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3324" y="1504877"/>
            <a:ext cx="2472735" cy="181488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ndy Goldsworthy sculptures and ...">
            <a:extLst>
              <a:ext uri="{FF2B5EF4-FFF2-40B4-BE49-F238E27FC236}">
                <a16:creationId xmlns:a16="http://schemas.microsoft.com/office/drawing/2014/main" id="{75B57971-232B-663E-6EC5-FEC26A8CB9B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9245011" y="3803153"/>
            <a:ext cx="3001021" cy="2472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4687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DE1248-4DB7-462E-A702-B5FBC8823417}"/>
</file>

<file path=customXml/itemProps2.xml><?xml version="1.0" encoding="utf-8"?>
<ds:datastoreItem xmlns:ds="http://schemas.openxmlformats.org/officeDocument/2006/customXml" ds:itemID="{C6776622-85B4-469A-BA14-50D9ABE03DC3}"/>
</file>

<file path=customXml/itemProps3.xml><?xml version="1.0" encoding="utf-8"?>
<ds:datastoreItem xmlns:ds="http://schemas.openxmlformats.org/officeDocument/2006/customXml" ds:itemID="{71D1E818-6BCA-47CE-844F-2F98A2EFD2BD}"/>
</file>

<file path=docProps/app.xml><?xml version="1.0" encoding="utf-8"?>
<Properties xmlns="http://schemas.openxmlformats.org/officeDocument/2006/extended-properties" xmlns:vt="http://schemas.openxmlformats.org/officeDocument/2006/docPropsVTypes">
  <TotalTime>0</TotalTime>
  <Words>192</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Tahoma</vt:lpstr>
      <vt:lpstr>Office Theme</vt:lpstr>
      <vt:lpstr>Year 8 Art Summer Competition</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Kate Andrews</dc:creator>
  <cp:lastModifiedBy>Kate Andrews</cp:lastModifiedBy>
  <cp:revision>1</cp:revision>
  <dcterms:created xsi:type="dcterms:W3CDTF">2026-06-25T08:58:27Z</dcterms:created>
  <dcterms:modified xsi:type="dcterms:W3CDTF">2026-06-25T08:59:17Z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