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viewProps.xml" ContentType="application/vnd.openxmlformats-officedocument.presentationml.viewProps+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4660"/>
  </p:normalViewPr>
  <p:slideViewPr>
    <p:cSldViewPr snapToGrid="0">
      <p:cViewPr varScale="1">
        <p:scale>
          <a:sx n="78" d="100"/>
          <a:sy n="78" d="100"/>
        </p:scale>
        <p:origin x="878" y="6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customXml" Target="../customXml/item2.xml"/><Relationship Id="rId3" Type="http://schemas.openxmlformats.org/officeDocument/2006/relationships/presProps" Target="presProps.xml"/><Relationship Id="rId7" Type="http://schemas.openxmlformats.org/officeDocument/2006/relationships/customXml" Target="../customXml/item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 Id="rId9" Type="http://schemas.openxmlformats.org/officeDocument/2006/relationships/customXml" Target="../customXml/item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en-GB"/>
              <a:t>Click to edit Master title style</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bg2">
                    <a:lumMod val="40000"/>
                    <a:lumOff val="6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a:t>Click to edit Master subtitle style</a:t>
            </a:r>
            <a:endParaRPr lang="en-US" dirty="0"/>
          </a:p>
        </p:txBody>
      </p:sp>
      <p:sp>
        <p:nvSpPr>
          <p:cNvPr id="4" name="Date Placeholder 3"/>
          <p:cNvSpPr>
            <a:spLocks noGrp="1"/>
          </p:cNvSpPr>
          <p:nvPr>
            <p:ph type="dt" sz="half" idx="10"/>
          </p:nvPr>
        </p:nvSpPr>
        <p:spPr/>
        <p:txBody>
          <a:bodyPr/>
          <a:lstStyle/>
          <a:p>
            <a:fld id="{AF3E3485-50AF-46D9-9752-BC3FD390B40A}" type="datetimeFigureOut">
              <a:rPr lang="en-GB" smtClean="0"/>
              <a:t>29/06/2026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31C1F75-3C79-4DAC-8F4C-54236AC0E7A4}" type="slidenum">
              <a:rPr lang="en-GB" smtClean="0"/>
              <a:t>‹#›</a:t>
            </a:fld>
            <a:endParaRPr lang="en-GB"/>
          </a:p>
        </p:txBody>
      </p:sp>
    </p:spTree>
    <p:extLst>
      <p:ext uri="{BB962C8B-B14F-4D97-AF65-F5344CB8AC3E}">
        <p14:creationId xmlns:p14="http://schemas.microsoft.com/office/powerpoint/2010/main" val="3488839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en-GB"/>
              <a:t>Click to edit Master title style</a:t>
            </a:r>
            <a:endParaRPr lang="en-US" dirty="0"/>
          </a:p>
        </p:txBody>
      </p:sp>
      <p:sp>
        <p:nvSpPr>
          <p:cNvPr id="3" name="Picture Placeholder 2"/>
          <p:cNvSpPr>
            <a:spLocks noGrp="1" noChangeAspect="1"/>
          </p:cNvSpPr>
          <p:nvPr>
            <p:ph type="pic" idx="1"/>
          </p:nvPr>
        </p:nvSpPr>
        <p:spPr>
          <a:xfrm>
            <a:off x="1154955" y="685800"/>
            <a:ext cx="882565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GB"/>
              <a:t>Click icon to add picture</a:t>
            </a:r>
            <a:endParaRPr lang="en-US" dirty="0"/>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5" name="Date Placeholder 4"/>
          <p:cNvSpPr>
            <a:spLocks noGrp="1"/>
          </p:cNvSpPr>
          <p:nvPr>
            <p:ph type="dt" sz="half" idx="10"/>
          </p:nvPr>
        </p:nvSpPr>
        <p:spPr/>
        <p:txBody>
          <a:bodyPr/>
          <a:lstStyle/>
          <a:p>
            <a:fld id="{AF3E3485-50AF-46D9-9752-BC3FD390B40A}" type="datetimeFigureOut">
              <a:rPr lang="en-GB" smtClean="0"/>
              <a:t>29/06/2026</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931C1F75-3C79-4DAC-8F4C-54236AC0E7A4}" type="slidenum">
              <a:rPr lang="en-GB" smtClean="0"/>
              <a:t>‹#›</a:t>
            </a:fld>
            <a:endParaRPr lang="en-GB"/>
          </a:p>
        </p:txBody>
      </p:sp>
    </p:spTree>
    <p:extLst>
      <p:ext uri="{BB962C8B-B14F-4D97-AF65-F5344CB8AC3E}">
        <p14:creationId xmlns:p14="http://schemas.microsoft.com/office/powerpoint/2010/main" val="139556555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en-GB"/>
              <a:t>Click to edit Master title style</a:t>
            </a:r>
            <a:endParaRPr lang="en-US" dirty="0"/>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4" name="Date Placeholder 3"/>
          <p:cNvSpPr>
            <a:spLocks noGrp="1"/>
          </p:cNvSpPr>
          <p:nvPr>
            <p:ph type="dt" sz="half" idx="10"/>
          </p:nvPr>
        </p:nvSpPr>
        <p:spPr/>
        <p:txBody>
          <a:bodyPr/>
          <a:lstStyle/>
          <a:p>
            <a:fld id="{AF3E3485-50AF-46D9-9752-BC3FD390B40A}" type="datetimeFigureOut">
              <a:rPr lang="en-GB" smtClean="0"/>
              <a:t>29/06/2026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31C1F75-3C79-4DAC-8F4C-54236AC0E7A4}" type="slidenum">
              <a:rPr lang="en-GB" smtClean="0"/>
              <a:t>‹#›</a:t>
            </a:fld>
            <a:endParaRPr lang="en-GB"/>
          </a:p>
        </p:txBody>
      </p:sp>
    </p:spTree>
    <p:extLst>
      <p:ext uri="{BB962C8B-B14F-4D97-AF65-F5344CB8AC3E}">
        <p14:creationId xmlns:p14="http://schemas.microsoft.com/office/powerpoint/2010/main" val="38882688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74801" y="1447800"/>
            <a:ext cx="7999315" cy="2323374"/>
          </a:xfrm>
        </p:spPr>
        <p:txBody>
          <a:bodyPr/>
          <a:lstStyle>
            <a:lvl1pPr>
              <a:defRPr sz="4800"/>
            </a:lvl1pPr>
          </a:lstStyle>
          <a:p>
            <a:r>
              <a:rPr lang="en-GB"/>
              <a:t>Click to edit Master title style</a:t>
            </a:r>
            <a:endParaRPr lang="en-US" dirty="0"/>
          </a:p>
        </p:txBody>
      </p:sp>
      <p:sp>
        <p:nvSpPr>
          <p:cNvPr id="11" name="Text Placeholder 3"/>
          <p:cNvSpPr>
            <a:spLocks noGrp="1"/>
          </p:cNvSpPr>
          <p:nvPr>
            <p:ph type="body" sz="half" idx="14"/>
          </p:nvPr>
        </p:nvSpPr>
        <p:spPr>
          <a:xfrm>
            <a:off x="1930400" y="3771174"/>
            <a:ext cx="7279649" cy="342174"/>
          </a:xfrm>
        </p:spPr>
        <p:txBody>
          <a:bodyPr vert="horz" lIns="91440" tIns="45720" rIns="91440" bIns="45720" rtlCol="0" anchor="t">
            <a:normAutofit/>
          </a:bodyPr>
          <a:lstStyle>
            <a:lvl1pPr marL="0" indent="0">
              <a:buNone/>
              <a:defRPr lang="en-US" sz="1400" b="0" i="0" kern="1200" cap="small" dirty="0">
                <a:solidFill>
                  <a:schemeClr val="bg2">
                    <a:lumMod val="40000"/>
                    <a:lumOff val="60000"/>
                  </a:schemeClr>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buNone/>
            </a:pPr>
            <a:r>
              <a:rPr lang="en-GB"/>
              <a:t>Click to edit Master text styles</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4" name="Date Placeholder 3"/>
          <p:cNvSpPr>
            <a:spLocks noGrp="1"/>
          </p:cNvSpPr>
          <p:nvPr>
            <p:ph type="dt" sz="half" idx="10"/>
          </p:nvPr>
        </p:nvSpPr>
        <p:spPr/>
        <p:txBody>
          <a:bodyPr/>
          <a:lstStyle/>
          <a:p>
            <a:fld id="{AF3E3485-50AF-46D9-9752-BC3FD390B40A}" type="datetimeFigureOut">
              <a:rPr lang="en-GB" smtClean="0"/>
              <a:t>29/06/2026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31C1F75-3C79-4DAC-8F4C-54236AC0E7A4}" type="slidenum">
              <a:rPr lang="en-GB" smtClean="0"/>
              <a:t>‹#›</a:t>
            </a:fld>
            <a:endParaRPr lang="en-GB"/>
          </a:p>
        </p:txBody>
      </p:sp>
      <p:sp>
        <p:nvSpPr>
          <p:cNvPr id="12" name="TextBox 11"/>
          <p:cNvSpPr txBox="1"/>
          <p:nvPr/>
        </p:nvSpPr>
        <p:spPr>
          <a:xfrm>
            <a:off x="898295" y="971253"/>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
        <p:nvSpPr>
          <p:cNvPr id="15" name="TextBox 14"/>
          <p:cNvSpPr txBox="1"/>
          <p:nvPr/>
        </p:nvSpPr>
        <p:spPr>
          <a:xfrm>
            <a:off x="9330490" y="2613787"/>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Tree>
    <p:extLst>
      <p:ext uri="{BB962C8B-B14F-4D97-AF65-F5344CB8AC3E}">
        <p14:creationId xmlns:p14="http://schemas.microsoft.com/office/powerpoint/2010/main" val="108400869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60" cy="1653180"/>
          </a:xfrm>
        </p:spPr>
        <p:txBody>
          <a:bodyPr anchor="b"/>
          <a:lstStyle>
            <a:lvl1pPr algn="l">
              <a:defRPr sz="4000" b="0" cap="none"/>
            </a:lvl1pPr>
          </a:lstStyle>
          <a:p>
            <a:r>
              <a:rPr lang="en-GB"/>
              <a:t>Click to edit Master title style</a:t>
            </a:r>
            <a:endParaRPr lang="en-US" dirty="0"/>
          </a:p>
        </p:txBody>
      </p:sp>
      <p:sp>
        <p:nvSpPr>
          <p:cNvPr id="3" name="Text Placeholder 2"/>
          <p:cNvSpPr>
            <a:spLocks noGrp="1"/>
          </p:cNvSpPr>
          <p:nvPr>
            <p:ph type="body" idx="1"/>
          </p:nvPr>
        </p:nvSpPr>
        <p:spPr>
          <a:xfrm>
            <a:off x="1154954" y="4777381"/>
            <a:ext cx="8825659" cy="860400"/>
          </a:xfrm>
        </p:spPr>
        <p:txBody>
          <a:bodyPr anchor="t"/>
          <a:lstStyle>
            <a:lvl1pPr marL="0" indent="0" algn="l">
              <a:buNone/>
              <a:defRPr sz="2000" cap="none">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a:t>Click to edit Master text styles</a:t>
            </a:r>
          </a:p>
        </p:txBody>
      </p:sp>
      <p:sp>
        <p:nvSpPr>
          <p:cNvPr id="4" name="Date Placeholder 3"/>
          <p:cNvSpPr>
            <a:spLocks noGrp="1"/>
          </p:cNvSpPr>
          <p:nvPr>
            <p:ph type="dt" sz="half" idx="10"/>
          </p:nvPr>
        </p:nvSpPr>
        <p:spPr/>
        <p:txBody>
          <a:bodyPr/>
          <a:lstStyle/>
          <a:p>
            <a:fld id="{AF3E3485-50AF-46D9-9752-BC3FD390B40A}" type="datetimeFigureOut">
              <a:rPr lang="en-GB" smtClean="0"/>
              <a:t>29/06/2026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31C1F75-3C79-4DAC-8F4C-54236AC0E7A4}" type="slidenum">
              <a:rPr lang="en-GB" smtClean="0"/>
              <a:t>‹#›</a:t>
            </a:fld>
            <a:endParaRPr lang="en-GB"/>
          </a:p>
        </p:txBody>
      </p:sp>
    </p:spTree>
    <p:extLst>
      <p:ext uri="{BB962C8B-B14F-4D97-AF65-F5344CB8AC3E}">
        <p14:creationId xmlns:p14="http://schemas.microsoft.com/office/powerpoint/2010/main" val="361672550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GB"/>
              <a:t>Click to edit Master title style</a:t>
            </a:r>
            <a:endParaRPr lang="en-US" dirty="0"/>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16" name="Text Placeholder 3"/>
          <p:cNvSpPr>
            <a:spLocks noGrp="1"/>
          </p:cNvSpPr>
          <p:nvPr>
            <p:ph type="body" sz="half" idx="15"/>
          </p:nvPr>
        </p:nvSpPr>
        <p:spPr>
          <a:xfrm>
            <a:off x="652463" y="266700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19" name="Text Placeholder 3"/>
          <p:cNvSpPr>
            <a:spLocks noGrp="1"/>
          </p:cNvSpPr>
          <p:nvPr>
            <p:ph type="body" sz="half" idx="16"/>
          </p:nvPr>
        </p:nvSpPr>
        <p:spPr>
          <a:xfrm>
            <a:off x="3873106" y="266700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20" name="Text Placeholder 3"/>
          <p:cNvSpPr>
            <a:spLocks noGrp="1"/>
          </p:cNvSpPr>
          <p:nvPr>
            <p:ph type="body" sz="half" idx="17"/>
          </p:nvPr>
        </p:nvSpPr>
        <p:spPr>
          <a:xfrm>
            <a:off x="7124700"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cxnSp>
        <p:nvCxnSpPr>
          <p:cNvPr id="17" name="Straight Connector 16"/>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AF3E3485-50AF-46D9-9752-BC3FD390B40A}" type="datetimeFigureOut">
              <a:rPr lang="en-GB" smtClean="0"/>
              <a:t>29/06/2026</a:t>
            </a:fld>
            <a:endParaRPr lang="en-GB"/>
          </a:p>
        </p:txBody>
      </p:sp>
      <p:sp>
        <p:nvSpPr>
          <p:cNvPr id="4"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31C1F75-3C79-4DAC-8F4C-54236AC0E7A4}" type="slidenum">
              <a:rPr lang="en-GB" smtClean="0"/>
              <a:t>‹#›</a:t>
            </a:fld>
            <a:endParaRPr lang="en-GB"/>
          </a:p>
        </p:txBody>
      </p:sp>
    </p:spTree>
    <p:extLst>
      <p:ext uri="{BB962C8B-B14F-4D97-AF65-F5344CB8AC3E}">
        <p14:creationId xmlns:p14="http://schemas.microsoft.com/office/powerpoint/2010/main" val="274781752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GB"/>
              <a:t>Click to edit Master title style</a:t>
            </a:r>
            <a:endParaRPr lang="en-US" dirty="0"/>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GB"/>
              <a:t>Click icon to add picture</a:t>
            </a:r>
            <a:endParaRPr lang="en-US" dirty="0"/>
          </a:p>
        </p:txBody>
      </p:sp>
      <p:sp>
        <p:nvSpPr>
          <p:cNvPr id="22" name="Text Placeholder 3"/>
          <p:cNvSpPr>
            <a:spLocks noGrp="1"/>
          </p:cNvSpPr>
          <p:nvPr>
            <p:ph type="body" sz="half" idx="18"/>
          </p:nvPr>
        </p:nvSpPr>
        <p:spPr>
          <a:xfrm>
            <a:off x="652463" y="4827211"/>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30"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GB"/>
              <a:t>Click icon to add picture</a:t>
            </a:r>
            <a:endParaRPr lang="en-US" dirty="0"/>
          </a:p>
        </p:txBody>
      </p:sp>
      <p:sp>
        <p:nvSpPr>
          <p:cNvPr id="23" name="Text Placeholder 3"/>
          <p:cNvSpPr>
            <a:spLocks noGrp="1"/>
          </p:cNvSpPr>
          <p:nvPr>
            <p:ph type="body" sz="half" idx="19"/>
          </p:nvPr>
        </p:nvSpPr>
        <p:spPr>
          <a:xfrm>
            <a:off x="3888022" y="4827210"/>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31"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GB"/>
              <a:t>Click icon to add picture</a:t>
            </a:r>
            <a:endParaRPr lang="en-US" dirty="0"/>
          </a:p>
        </p:txBody>
      </p:sp>
      <p:sp>
        <p:nvSpPr>
          <p:cNvPr id="24" name="Text Placeholder 3"/>
          <p:cNvSpPr>
            <a:spLocks noGrp="1"/>
          </p:cNvSpPr>
          <p:nvPr>
            <p:ph type="body" sz="half" idx="20"/>
          </p:nvPr>
        </p:nvSpPr>
        <p:spPr>
          <a:xfrm>
            <a:off x="7124575" y="4827208"/>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cxnSp>
        <p:nvCxnSpPr>
          <p:cNvPr id="19" name="Straight Connector 18"/>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AF3E3485-50AF-46D9-9752-BC3FD390B40A}" type="datetimeFigureOut">
              <a:rPr lang="en-GB" smtClean="0"/>
              <a:t>29/06/2026</a:t>
            </a:fld>
            <a:endParaRPr lang="en-GB"/>
          </a:p>
        </p:txBody>
      </p:sp>
      <p:sp>
        <p:nvSpPr>
          <p:cNvPr id="4"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31C1F75-3C79-4DAC-8F4C-54236AC0E7A4}" type="slidenum">
              <a:rPr lang="en-GB" smtClean="0"/>
              <a:t>‹#›</a:t>
            </a:fld>
            <a:endParaRPr lang="en-GB"/>
          </a:p>
        </p:txBody>
      </p:sp>
    </p:spTree>
    <p:extLst>
      <p:ext uri="{BB962C8B-B14F-4D97-AF65-F5344CB8AC3E}">
        <p14:creationId xmlns:p14="http://schemas.microsoft.com/office/powerpoint/2010/main" val="399518603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Vertical Text Placeholder 2"/>
          <p:cNvSpPr>
            <a:spLocks noGrp="1"/>
          </p:cNvSpPr>
          <p:nvPr>
            <p:ph type="body" orient="vert" idx="1"/>
          </p:nvPr>
        </p:nvSpPr>
        <p:spPr/>
        <p:txBody>
          <a:bodyPr vert="eaVert" anchor="t" anchorCtr="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AF3E3485-50AF-46D9-9752-BC3FD390B40A}" type="datetimeFigureOut">
              <a:rPr lang="en-GB" smtClean="0"/>
              <a:t>29/06/2026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31C1F75-3C79-4DAC-8F4C-54236AC0E7A4}" type="slidenum">
              <a:rPr lang="en-GB" smtClean="0"/>
              <a:t>‹#›</a:t>
            </a:fld>
            <a:endParaRPr lang="en-GB"/>
          </a:p>
        </p:txBody>
      </p:sp>
    </p:spTree>
    <p:extLst>
      <p:ext uri="{BB962C8B-B14F-4D97-AF65-F5344CB8AC3E}">
        <p14:creationId xmlns:p14="http://schemas.microsoft.com/office/powerpoint/2010/main" val="104860648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nchorCtr="0"/>
          <a:lstStyle/>
          <a:p>
            <a:r>
              <a:rPr lang="en-GB"/>
              <a:t>Click to edit Master title style</a:t>
            </a:r>
            <a:endParaRPr lang="en-US" dirty="0"/>
          </a:p>
        </p:txBody>
      </p:sp>
      <p:sp>
        <p:nvSpPr>
          <p:cNvPr id="3" name="Vertical Text Placeholder 2"/>
          <p:cNvSpPr>
            <a:spLocks noGrp="1"/>
          </p:cNvSpPr>
          <p:nvPr>
            <p:ph type="body" orient="vert" idx="1"/>
          </p:nvPr>
        </p:nvSpPr>
        <p:spPr>
          <a:xfrm>
            <a:off x="652463" y="887414"/>
            <a:ext cx="7423149" cy="5368924"/>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AF3E3485-50AF-46D9-9752-BC3FD390B40A}" type="datetimeFigureOut">
              <a:rPr lang="en-GB" smtClean="0"/>
              <a:t>29/06/2026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31C1F75-3C79-4DAC-8F4C-54236AC0E7A4}" type="slidenum">
              <a:rPr lang="en-GB" smtClean="0"/>
              <a:t>‹#›</a:t>
            </a:fld>
            <a:endParaRPr lang="en-GB"/>
          </a:p>
        </p:txBody>
      </p:sp>
    </p:spTree>
    <p:extLst>
      <p:ext uri="{BB962C8B-B14F-4D97-AF65-F5344CB8AC3E}">
        <p14:creationId xmlns:p14="http://schemas.microsoft.com/office/powerpoint/2010/main" val="243468581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Content Placeholder 2"/>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7" name="Date Placeholder 3"/>
          <p:cNvSpPr>
            <a:spLocks noGrp="1"/>
          </p:cNvSpPr>
          <p:nvPr>
            <p:ph type="dt" sz="half" idx="10"/>
          </p:nvPr>
        </p:nvSpPr>
        <p:spPr/>
        <p:txBody>
          <a:bodyPr/>
          <a:lstStyle/>
          <a:p>
            <a:fld id="{AF3E3485-50AF-46D9-9752-BC3FD390B40A}" type="datetimeFigureOut">
              <a:rPr lang="en-GB" smtClean="0"/>
              <a:t>29/06/2026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31C1F75-3C79-4DAC-8F4C-54236AC0E7A4}" type="slidenum">
              <a:rPr lang="en-GB" smtClean="0"/>
              <a:t>‹#›</a:t>
            </a:fld>
            <a:endParaRPr lang="en-GB"/>
          </a:p>
        </p:txBody>
      </p:sp>
    </p:spTree>
    <p:extLst>
      <p:ext uri="{BB962C8B-B14F-4D97-AF65-F5344CB8AC3E}">
        <p14:creationId xmlns:p14="http://schemas.microsoft.com/office/powerpoint/2010/main" val="362977166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en-GB"/>
              <a:t>Click to edit Master title style</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all">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a:t>Click to edit Master text styles</a:t>
            </a:r>
          </a:p>
        </p:txBody>
      </p:sp>
      <p:sp>
        <p:nvSpPr>
          <p:cNvPr id="4" name="Date Placeholder 3"/>
          <p:cNvSpPr>
            <a:spLocks noGrp="1"/>
          </p:cNvSpPr>
          <p:nvPr>
            <p:ph type="dt" sz="half" idx="10"/>
          </p:nvPr>
        </p:nvSpPr>
        <p:spPr/>
        <p:txBody>
          <a:bodyPr/>
          <a:lstStyle/>
          <a:p>
            <a:fld id="{AF3E3485-50AF-46D9-9752-BC3FD390B40A}" type="datetimeFigureOut">
              <a:rPr lang="en-GB" smtClean="0"/>
              <a:t>29/06/2026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31C1F75-3C79-4DAC-8F4C-54236AC0E7A4}" type="slidenum">
              <a:rPr lang="en-GB" smtClean="0"/>
              <a:t>‹#›</a:t>
            </a:fld>
            <a:endParaRPr lang="en-GB"/>
          </a:p>
        </p:txBody>
      </p:sp>
    </p:spTree>
    <p:extLst>
      <p:ext uri="{BB962C8B-B14F-4D97-AF65-F5344CB8AC3E}">
        <p14:creationId xmlns:p14="http://schemas.microsoft.com/office/powerpoint/2010/main" val="58962879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5" name="Date Placeholder 4"/>
          <p:cNvSpPr>
            <a:spLocks noGrp="1"/>
          </p:cNvSpPr>
          <p:nvPr>
            <p:ph type="dt" sz="half" idx="10"/>
          </p:nvPr>
        </p:nvSpPr>
        <p:spPr/>
        <p:txBody>
          <a:bodyPr/>
          <a:lstStyle/>
          <a:p>
            <a:fld id="{AF3E3485-50AF-46D9-9752-BC3FD390B40A}" type="datetimeFigureOut">
              <a:rPr lang="en-GB" smtClean="0"/>
              <a:t>29/06/2026</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931C1F75-3C79-4DAC-8F4C-54236AC0E7A4}" type="slidenum">
              <a:rPr lang="en-GB" smtClean="0"/>
              <a:t>‹#›</a:t>
            </a:fld>
            <a:endParaRPr lang="en-GB"/>
          </a:p>
        </p:txBody>
      </p:sp>
    </p:spTree>
    <p:extLst>
      <p:ext uri="{BB962C8B-B14F-4D97-AF65-F5344CB8AC3E}">
        <p14:creationId xmlns:p14="http://schemas.microsoft.com/office/powerpoint/2010/main" val="390902905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GB"/>
              <a:t>Click to edit Master title style</a:t>
            </a:r>
            <a:endParaRPr lang="en-US" dirty="0"/>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7" name="Date Placeholder 6"/>
          <p:cNvSpPr>
            <a:spLocks noGrp="1"/>
          </p:cNvSpPr>
          <p:nvPr>
            <p:ph type="dt" sz="half" idx="10"/>
          </p:nvPr>
        </p:nvSpPr>
        <p:spPr/>
        <p:txBody>
          <a:bodyPr/>
          <a:lstStyle/>
          <a:p>
            <a:fld id="{AF3E3485-50AF-46D9-9752-BC3FD390B40A}" type="datetimeFigureOut">
              <a:rPr lang="en-GB" smtClean="0"/>
              <a:t>29/06/2026</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931C1F75-3C79-4DAC-8F4C-54236AC0E7A4}" type="slidenum">
              <a:rPr lang="en-GB" smtClean="0"/>
              <a:t>‹#›</a:t>
            </a:fld>
            <a:endParaRPr lang="en-GB"/>
          </a:p>
        </p:txBody>
      </p:sp>
    </p:spTree>
    <p:extLst>
      <p:ext uri="{BB962C8B-B14F-4D97-AF65-F5344CB8AC3E}">
        <p14:creationId xmlns:p14="http://schemas.microsoft.com/office/powerpoint/2010/main" val="293799038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7" name="Date Placeholder 2"/>
          <p:cNvSpPr>
            <a:spLocks noGrp="1"/>
          </p:cNvSpPr>
          <p:nvPr>
            <p:ph type="dt" sz="half" idx="10"/>
          </p:nvPr>
        </p:nvSpPr>
        <p:spPr/>
        <p:txBody>
          <a:bodyPr/>
          <a:lstStyle/>
          <a:p>
            <a:fld id="{AF3E3485-50AF-46D9-9752-BC3FD390B40A}" type="datetimeFigureOut">
              <a:rPr lang="en-GB" smtClean="0"/>
              <a:t>29/06/2026</a:t>
            </a:fld>
            <a:endParaRPr lang="en-GB"/>
          </a:p>
        </p:txBody>
      </p:sp>
      <p:sp>
        <p:nvSpPr>
          <p:cNvPr id="5" name="Footer Placeholder 3"/>
          <p:cNvSpPr>
            <a:spLocks noGrp="1"/>
          </p:cNvSpPr>
          <p:nvPr>
            <p:ph type="ftr" sz="quarter" idx="11"/>
          </p:nvPr>
        </p:nvSpPr>
        <p:spPr/>
        <p:txBody>
          <a:bodyPr/>
          <a:lstStyle/>
          <a:p>
            <a:endParaRPr lang="en-GB"/>
          </a:p>
        </p:txBody>
      </p:sp>
      <p:sp>
        <p:nvSpPr>
          <p:cNvPr id="6" name="Slide Number Placeholder 4"/>
          <p:cNvSpPr>
            <a:spLocks noGrp="1"/>
          </p:cNvSpPr>
          <p:nvPr>
            <p:ph type="sldNum" sz="quarter" idx="12"/>
          </p:nvPr>
        </p:nvSpPr>
        <p:spPr/>
        <p:txBody>
          <a:bodyPr/>
          <a:lstStyle/>
          <a:p>
            <a:fld id="{931C1F75-3C79-4DAC-8F4C-54236AC0E7A4}" type="slidenum">
              <a:rPr lang="en-GB" smtClean="0"/>
              <a:t>‹#›</a:t>
            </a:fld>
            <a:endParaRPr lang="en-GB"/>
          </a:p>
        </p:txBody>
      </p:sp>
    </p:spTree>
    <p:extLst>
      <p:ext uri="{BB962C8B-B14F-4D97-AF65-F5344CB8AC3E}">
        <p14:creationId xmlns:p14="http://schemas.microsoft.com/office/powerpoint/2010/main" val="373766673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AF3E3485-50AF-46D9-9752-BC3FD390B40A}" type="datetimeFigureOut">
              <a:rPr lang="en-GB" smtClean="0"/>
              <a:t>29/06/2026</a:t>
            </a:fld>
            <a:endParaRPr lang="en-GB"/>
          </a:p>
        </p:txBody>
      </p:sp>
      <p:sp>
        <p:nvSpPr>
          <p:cNvPr id="5" name="Footer Placeholder 2"/>
          <p:cNvSpPr>
            <a:spLocks noGrp="1"/>
          </p:cNvSpPr>
          <p:nvPr>
            <p:ph type="ftr" sz="quarter" idx="11"/>
          </p:nvPr>
        </p:nvSpPr>
        <p:spPr/>
        <p:txBody>
          <a:bodyPr/>
          <a:lstStyle/>
          <a:p>
            <a:endParaRPr lang="en-GB"/>
          </a:p>
        </p:txBody>
      </p:sp>
      <p:sp>
        <p:nvSpPr>
          <p:cNvPr id="6" name="Slide Number Placeholder 3"/>
          <p:cNvSpPr>
            <a:spLocks noGrp="1"/>
          </p:cNvSpPr>
          <p:nvPr>
            <p:ph type="sldNum" sz="quarter" idx="12"/>
          </p:nvPr>
        </p:nvSpPr>
        <p:spPr/>
        <p:txBody>
          <a:bodyPr/>
          <a:lstStyle/>
          <a:p>
            <a:fld id="{931C1F75-3C79-4DAC-8F4C-54236AC0E7A4}" type="slidenum">
              <a:rPr lang="en-GB" smtClean="0"/>
              <a:t>‹#›</a:t>
            </a:fld>
            <a:endParaRPr lang="en-GB"/>
          </a:p>
        </p:txBody>
      </p:sp>
    </p:spTree>
    <p:extLst>
      <p:ext uri="{BB962C8B-B14F-4D97-AF65-F5344CB8AC3E}">
        <p14:creationId xmlns:p14="http://schemas.microsoft.com/office/powerpoint/2010/main" val="158576707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3" y="1447800"/>
            <a:ext cx="3401064" cy="1447800"/>
          </a:xfrm>
        </p:spPr>
        <p:txBody>
          <a:bodyPr anchor="b"/>
          <a:lstStyle>
            <a:lvl1pPr algn="l">
              <a:defRPr sz="2400" b="0"/>
            </a:lvl1pPr>
          </a:lstStyle>
          <a:p>
            <a:r>
              <a:rPr lang="en-GB"/>
              <a:t>Click to edit Master title style</a:t>
            </a:r>
            <a:endParaRPr lang="en-US" dirty="0"/>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Text Placeholder 3"/>
          <p:cNvSpPr>
            <a:spLocks noGrp="1"/>
          </p:cNvSpPr>
          <p:nvPr>
            <p:ph type="body" sz="half" idx="2"/>
          </p:nvPr>
        </p:nvSpPr>
        <p:spPr>
          <a:xfrm>
            <a:off x="1154953" y="3129280"/>
            <a:ext cx="3401063"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7" name="Date Placeholder 4"/>
          <p:cNvSpPr>
            <a:spLocks noGrp="1"/>
          </p:cNvSpPr>
          <p:nvPr>
            <p:ph type="dt" sz="half" idx="10"/>
          </p:nvPr>
        </p:nvSpPr>
        <p:spPr/>
        <p:txBody>
          <a:bodyPr/>
          <a:lstStyle/>
          <a:p>
            <a:fld id="{AF3E3485-50AF-46D9-9752-BC3FD390B40A}" type="datetimeFigureOut">
              <a:rPr lang="en-GB" smtClean="0"/>
              <a:t>29/06/2026</a:t>
            </a:fld>
            <a:endParaRPr lang="en-GB"/>
          </a:p>
        </p:txBody>
      </p:sp>
      <p:sp>
        <p:nvSpPr>
          <p:cNvPr id="5" name="Footer Placeholder 5"/>
          <p:cNvSpPr>
            <a:spLocks noGrp="1"/>
          </p:cNvSpPr>
          <p:nvPr>
            <p:ph type="ftr" sz="quarter" idx="11"/>
          </p:nvPr>
        </p:nvSpPr>
        <p:spPr/>
        <p:txBody>
          <a:bodyPr/>
          <a:lstStyle/>
          <a:p>
            <a:endParaRPr lang="en-GB"/>
          </a:p>
        </p:txBody>
      </p:sp>
      <p:sp>
        <p:nvSpPr>
          <p:cNvPr id="6" name="Slide Number Placeholder 6"/>
          <p:cNvSpPr>
            <a:spLocks noGrp="1"/>
          </p:cNvSpPr>
          <p:nvPr>
            <p:ph type="sldNum" sz="quarter" idx="12"/>
          </p:nvPr>
        </p:nvSpPr>
        <p:spPr/>
        <p:txBody>
          <a:bodyPr/>
          <a:lstStyle/>
          <a:p>
            <a:fld id="{931C1F75-3C79-4DAC-8F4C-54236AC0E7A4}" type="slidenum">
              <a:rPr lang="en-GB" smtClean="0"/>
              <a:t>‹#›</a:t>
            </a:fld>
            <a:endParaRPr lang="en-GB"/>
          </a:p>
        </p:txBody>
      </p:sp>
    </p:spTree>
    <p:extLst>
      <p:ext uri="{BB962C8B-B14F-4D97-AF65-F5344CB8AC3E}">
        <p14:creationId xmlns:p14="http://schemas.microsoft.com/office/powerpoint/2010/main" val="332816169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en-GB"/>
              <a:t>Click to edit Master title style</a:t>
            </a:r>
            <a:endParaRPr lang="en-US" dirty="0"/>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GB"/>
              <a:t>Click icon to add picture</a:t>
            </a:r>
            <a:endParaRPr lang="en-US" dirty="0"/>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5" name="Date Placeholder 4"/>
          <p:cNvSpPr>
            <a:spLocks noGrp="1"/>
          </p:cNvSpPr>
          <p:nvPr>
            <p:ph type="dt" sz="half" idx="10"/>
          </p:nvPr>
        </p:nvSpPr>
        <p:spPr/>
        <p:txBody>
          <a:bodyPr/>
          <a:lstStyle/>
          <a:p>
            <a:fld id="{AF3E3485-50AF-46D9-9752-BC3FD390B40A}" type="datetimeFigureOut">
              <a:rPr lang="en-GB" smtClean="0"/>
              <a:t>29/06/2026</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931C1F75-3C79-4DAC-8F4C-54236AC0E7A4}" type="slidenum">
              <a:rPr lang="en-GB" smtClean="0"/>
              <a:t>‹#›</a:t>
            </a:fld>
            <a:endParaRPr lang="en-GB"/>
          </a:p>
        </p:txBody>
      </p:sp>
    </p:spTree>
    <p:extLst>
      <p:ext uri="{BB962C8B-B14F-4D97-AF65-F5344CB8AC3E}">
        <p14:creationId xmlns:p14="http://schemas.microsoft.com/office/powerpoint/2010/main" val="316349408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image" Target="../media/image4.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19">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7" name="Picture 6"/>
          <p:cNvPicPr>
            <a:picLocks noChangeAspect="1"/>
          </p:cNvPicPr>
          <p:nvPr/>
        </p:nvPicPr>
        <p:blipFill rotWithShape="1">
          <a:blip r:embed="rId20">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GB"/>
          </a:p>
        </p:txBody>
      </p:sp>
      <p:pic>
        <p:nvPicPr>
          <p:cNvPr id="9" name="Picture 8"/>
          <p:cNvPicPr>
            <a:picLocks noChangeAspect="1"/>
          </p:cNvPicPr>
          <p:nvPr/>
        </p:nvPicPr>
        <p:blipFill rotWithShape="1">
          <a:blip r:embed="rId21">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0" name="Picture 9"/>
          <p:cNvPicPr>
            <a:picLocks noChangeAspect="1"/>
          </p:cNvPicPr>
          <p:nvPr/>
        </p:nvPicPr>
        <p:blipFill rotWithShape="1">
          <a:blip r:embed="rId22">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endParaRPr lang="en-GB"/>
          </a:p>
        </p:txBody>
      </p:sp>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en-GB"/>
              <a:t>Click to edit Master title style</a:t>
            </a:r>
            <a:endParaRPr lang="en-US" dirty="0"/>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AF3E3485-50AF-46D9-9752-BC3FD390B40A}" type="datetimeFigureOut">
              <a:rPr lang="en-GB" smtClean="0"/>
              <a:t>29/06/2026</a:t>
            </a:fld>
            <a:endParaRPr lang="en-GB"/>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en-GB"/>
          </a:p>
        </p:txBody>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fld id="{931C1F75-3C79-4DAC-8F4C-54236AC0E7A4}" type="slidenum">
              <a:rPr lang="en-GB" smtClean="0"/>
              <a:t>‹#›</a:t>
            </a:fld>
            <a:endParaRPr lang="en-GB"/>
          </a:p>
        </p:txBody>
      </p:sp>
    </p:spTree>
    <p:extLst>
      <p:ext uri="{BB962C8B-B14F-4D97-AF65-F5344CB8AC3E}">
        <p14:creationId xmlns:p14="http://schemas.microsoft.com/office/powerpoint/2010/main" val="3747463927"/>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pxhere.com/en/photo/1370785" TargetMode="External"/><Relationship Id="rId2" Type="http://schemas.openxmlformats.org/officeDocument/2006/relationships/image" Target="../media/image6.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2" name="Rectangle 31">
            <a:extLst>
              <a:ext uri="{FF2B5EF4-FFF2-40B4-BE49-F238E27FC236}">
                <a16:creationId xmlns:a16="http://schemas.microsoft.com/office/drawing/2014/main" id="{9362849A-570D-49DB-954C-63F144E88A4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sp>
        <p:nvSpPr>
          <p:cNvPr id="33" name="Rectangle 32">
            <a:extLst>
              <a:ext uri="{FF2B5EF4-FFF2-40B4-BE49-F238E27FC236}">
                <a16:creationId xmlns:a16="http://schemas.microsoft.com/office/drawing/2014/main" id="{1CA42011-E478-428B-9D15-A98E338BF8C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endParaRPr lang="en-GB"/>
          </a:p>
        </p:txBody>
      </p:sp>
      <p:sp>
        <p:nvSpPr>
          <p:cNvPr id="34" name="Freeform 7">
            <a:extLst>
              <a:ext uri="{FF2B5EF4-FFF2-40B4-BE49-F238E27FC236}">
                <a16:creationId xmlns:a16="http://schemas.microsoft.com/office/drawing/2014/main" id="{9ED2773C-FE51-4632-BA46-036BDCDA6E5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719939" y="1460230"/>
            <a:ext cx="3472060" cy="825932"/>
          </a:xfrm>
          <a:custGeom>
            <a:avLst/>
            <a:gdLst>
              <a:gd name="connsiteX0" fmla="*/ 3470310 w 3472060"/>
              <a:gd name="connsiteY0" fmla="*/ 0 h 825932"/>
              <a:gd name="connsiteX1" fmla="*/ 3472060 w 3472060"/>
              <a:gd name="connsiteY1" fmla="*/ 12850 h 825932"/>
              <a:gd name="connsiteX2" fmla="*/ 3472060 w 3472060"/>
              <a:gd name="connsiteY2" fmla="*/ 480529 h 825932"/>
              <a:gd name="connsiteX3" fmla="*/ 3363699 w 3472060"/>
              <a:gd name="connsiteY3" fmla="*/ 498471 h 825932"/>
              <a:gd name="connsiteX4" fmla="*/ 42060 w 3472060"/>
              <a:gd name="connsiteY4" fmla="*/ 824486 h 825932"/>
              <a:gd name="connsiteX5" fmla="*/ 0 w 3472060"/>
              <a:gd name="connsiteY5" fmla="*/ 758452 h 825932"/>
              <a:gd name="connsiteX6" fmla="*/ 188014 w 3472060"/>
              <a:gd name="connsiteY6" fmla="*/ 735602 h 825932"/>
              <a:gd name="connsiteX7" fmla="*/ 284087 w 3472060"/>
              <a:gd name="connsiteY7" fmla="*/ 722590 h 825932"/>
              <a:gd name="connsiteX8" fmla="*/ 382288 w 3472060"/>
              <a:gd name="connsiteY8" fmla="*/ 709392 h 825932"/>
              <a:gd name="connsiteX9" fmla="*/ 481858 w 3472060"/>
              <a:gd name="connsiteY9" fmla="*/ 695774 h 825932"/>
              <a:gd name="connsiteX10" fmla="*/ 581897 w 3472060"/>
              <a:gd name="connsiteY10" fmla="*/ 680711 h 825932"/>
              <a:gd name="connsiteX11" fmla="*/ 683670 w 3472060"/>
              <a:gd name="connsiteY11" fmla="*/ 665256 h 825932"/>
              <a:gd name="connsiteX12" fmla="*/ 787206 w 3472060"/>
              <a:gd name="connsiteY12" fmla="*/ 649587 h 825932"/>
              <a:gd name="connsiteX13" fmla="*/ 892019 w 3472060"/>
              <a:gd name="connsiteY13" fmla="*/ 632968 h 825932"/>
              <a:gd name="connsiteX14" fmla="*/ 997620 w 3472060"/>
              <a:gd name="connsiteY14" fmla="*/ 614667 h 825932"/>
              <a:gd name="connsiteX15" fmla="*/ 1104727 w 3472060"/>
              <a:gd name="connsiteY15" fmla="*/ 596741 h 825932"/>
              <a:gd name="connsiteX16" fmla="*/ 1212669 w 3472060"/>
              <a:gd name="connsiteY16" fmla="*/ 577397 h 825932"/>
              <a:gd name="connsiteX17" fmla="*/ 1321506 w 3472060"/>
              <a:gd name="connsiteY17" fmla="*/ 556988 h 825932"/>
              <a:gd name="connsiteX18" fmla="*/ 1430709 w 3472060"/>
              <a:gd name="connsiteY18" fmla="*/ 536607 h 825932"/>
              <a:gd name="connsiteX19" fmla="*/ 1541050 w 3472060"/>
              <a:gd name="connsiteY19" fmla="*/ 514481 h 825932"/>
              <a:gd name="connsiteX20" fmla="*/ 1652805 w 3472060"/>
              <a:gd name="connsiteY20" fmla="*/ 492202 h 825932"/>
              <a:gd name="connsiteX21" fmla="*/ 1763708 w 3472060"/>
              <a:gd name="connsiteY21" fmla="*/ 469161 h 825932"/>
              <a:gd name="connsiteX22" fmla="*/ 1875795 w 3472060"/>
              <a:gd name="connsiteY22" fmla="*/ 444641 h 825932"/>
              <a:gd name="connsiteX23" fmla="*/ 1989128 w 3472060"/>
              <a:gd name="connsiteY23" fmla="*/ 418995 h 825932"/>
              <a:gd name="connsiteX24" fmla="*/ 2102476 w 3472060"/>
              <a:gd name="connsiteY24" fmla="*/ 393438 h 825932"/>
              <a:gd name="connsiteX25" fmla="*/ 2215549 w 3472060"/>
              <a:gd name="connsiteY25" fmla="*/ 366291 h 825932"/>
              <a:gd name="connsiteX26" fmla="*/ 2330490 w 3472060"/>
              <a:gd name="connsiteY26" fmla="*/ 337455 h 825932"/>
              <a:gd name="connsiteX27" fmla="*/ 2443333 w 3472060"/>
              <a:gd name="connsiteY27" fmla="*/ 308983 h 825932"/>
              <a:gd name="connsiteX28" fmla="*/ 2558014 w 3472060"/>
              <a:gd name="connsiteY28" fmla="*/ 278646 h 825932"/>
              <a:gd name="connsiteX29" fmla="*/ 2673621 w 3472060"/>
              <a:gd name="connsiteY29" fmla="*/ 247421 h 825932"/>
              <a:gd name="connsiteX30" fmla="*/ 2787008 w 3472060"/>
              <a:gd name="connsiteY30" fmla="*/ 215853 h 825932"/>
              <a:gd name="connsiteX31" fmla="*/ 2901442 w 3472060"/>
              <a:gd name="connsiteY31" fmla="*/ 182011 h 825932"/>
              <a:gd name="connsiteX32" fmla="*/ 3015722 w 3472060"/>
              <a:gd name="connsiteY32" fmla="*/ 147286 h 825932"/>
              <a:gd name="connsiteX33" fmla="*/ 3130018 w 3472060"/>
              <a:gd name="connsiteY33" fmla="*/ 112649 h 825932"/>
              <a:gd name="connsiteX34" fmla="*/ 3243551 w 3472060"/>
              <a:gd name="connsiteY34" fmla="*/ 75688 h 825932"/>
              <a:gd name="connsiteX35" fmla="*/ 3356992 w 3472060"/>
              <a:gd name="connsiteY35" fmla="*/ 38197 h 825932"/>
              <a:gd name="connsiteX36" fmla="*/ 3470310 w 3472060"/>
              <a:gd name="connsiteY36" fmla="*/ 0 h 825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3472060" h="825932">
                <a:moveTo>
                  <a:pt x="3470310" y="0"/>
                </a:moveTo>
                <a:lnTo>
                  <a:pt x="3472060" y="12850"/>
                </a:lnTo>
                <a:lnTo>
                  <a:pt x="3472060" y="480529"/>
                </a:lnTo>
                <a:lnTo>
                  <a:pt x="3363699" y="498471"/>
                </a:lnTo>
                <a:cubicBezTo>
                  <a:pt x="2435623" y="645518"/>
                  <a:pt x="603076" y="844866"/>
                  <a:pt x="42060" y="824486"/>
                </a:cubicBezTo>
                <a:cubicBezTo>
                  <a:pt x="28151" y="802425"/>
                  <a:pt x="13909" y="780513"/>
                  <a:pt x="0" y="758452"/>
                </a:cubicBezTo>
                <a:lnTo>
                  <a:pt x="188014" y="735602"/>
                </a:lnTo>
                <a:lnTo>
                  <a:pt x="284087" y="722590"/>
                </a:lnTo>
                <a:lnTo>
                  <a:pt x="382288" y="709392"/>
                </a:lnTo>
                <a:lnTo>
                  <a:pt x="481858" y="695774"/>
                </a:lnTo>
                <a:lnTo>
                  <a:pt x="581897" y="680711"/>
                </a:lnTo>
                <a:lnTo>
                  <a:pt x="683670" y="665256"/>
                </a:lnTo>
                <a:lnTo>
                  <a:pt x="787206" y="649587"/>
                </a:lnTo>
                <a:lnTo>
                  <a:pt x="892019" y="632968"/>
                </a:lnTo>
                <a:lnTo>
                  <a:pt x="997620" y="614667"/>
                </a:lnTo>
                <a:lnTo>
                  <a:pt x="1104727" y="596741"/>
                </a:lnTo>
                <a:lnTo>
                  <a:pt x="1212669" y="577397"/>
                </a:lnTo>
                <a:lnTo>
                  <a:pt x="1321506" y="556988"/>
                </a:lnTo>
                <a:lnTo>
                  <a:pt x="1430709" y="536607"/>
                </a:lnTo>
                <a:lnTo>
                  <a:pt x="1541050" y="514481"/>
                </a:lnTo>
                <a:lnTo>
                  <a:pt x="1652805" y="492202"/>
                </a:lnTo>
                <a:lnTo>
                  <a:pt x="1763708" y="469161"/>
                </a:lnTo>
                <a:lnTo>
                  <a:pt x="1875795" y="444641"/>
                </a:lnTo>
                <a:lnTo>
                  <a:pt x="1989128" y="418995"/>
                </a:lnTo>
                <a:lnTo>
                  <a:pt x="2102476" y="393438"/>
                </a:lnTo>
                <a:lnTo>
                  <a:pt x="2215549" y="366291"/>
                </a:lnTo>
                <a:lnTo>
                  <a:pt x="2330490" y="337455"/>
                </a:lnTo>
                <a:lnTo>
                  <a:pt x="2443333" y="308983"/>
                </a:lnTo>
                <a:lnTo>
                  <a:pt x="2558014" y="278646"/>
                </a:lnTo>
                <a:lnTo>
                  <a:pt x="2673621" y="247421"/>
                </a:lnTo>
                <a:lnTo>
                  <a:pt x="2787008" y="215853"/>
                </a:lnTo>
                <a:lnTo>
                  <a:pt x="2901442" y="182011"/>
                </a:lnTo>
                <a:lnTo>
                  <a:pt x="3015722" y="147286"/>
                </a:lnTo>
                <a:lnTo>
                  <a:pt x="3130018" y="112649"/>
                </a:lnTo>
                <a:lnTo>
                  <a:pt x="3243551" y="75688"/>
                </a:lnTo>
                <a:lnTo>
                  <a:pt x="3356992" y="38197"/>
                </a:lnTo>
                <a:lnTo>
                  <a:pt x="3470310" y="0"/>
                </a:lnTo>
                <a:close/>
              </a:path>
            </a:pathLst>
          </a:custGeom>
          <a:solidFill>
            <a:schemeClr val="bg1">
              <a:alpha val="20000"/>
            </a:schemeClr>
          </a:solidFill>
          <a:ln>
            <a:noFill/>
          </a:ln>
        </p:spPr>
        <p:txBody>
          <a:bodyPr rtlCol="0" anchor="ctr"/>
          <a:lstStyle/>
          <a:p>
            <a:pPr algn="ctr"/>
            <a:endParaRPr lang="en-US">
              <a:solidFill>
                <a:schemeClr val="tx1"/>
              </a:solidFill>
            </a:endParaRPr>
          </a:p>
        </p:txBody>
      </p:sp>
      <p:sp>
        <p:nvSpPr>
          <p:cNvPr id="4" name="Title 3">
            <a:extLst>
              <a:ext uri="{FF2B5EF4-FFF2-40B4-BE49-F238E27FC236}">
                <a16:creationId xmlns:a16="http://schemas.microsoft.com/office/drawing/2014/main" id="{9BE305A0-D745-04BE-E3F4-166BEC62DFF5}"/>
              </a:ext>
            </a:extLst>
          </p:cNvPr>
          <p:cNvSpPr>
            <a:spLocks noGrp="1"/>
          </p:cNvSpPr>
          <p:nvPr>
            <p:ph type="title"/>
          </p:nvPr>
        </p:nvSpPr>
        <p:spPr>
          <a:xfrm>
            <a:off x="648930" y="629267"/>
            <a:ext cx="9252154" cy="1016654"/>
          </a:xfrm>
        </p:spPr>
        <p:txBody>
          <a:bodyPr>
            <a:normAutofit/>
          </a:bodyPr>
          <a:lstStyle/>
          <a:p>
            <a:pPr>
              <a:lnSpc>
                <a:spcPct val="90000"/>
              </a:lnSpc>
            </a:pPr>
            <a:r>
              <a:rPr lang="en-GB" sz="3600">
                <a:solidFill>
                  <a:srgbClr val="EBEBEB"/>
                </a:solidFill>
              </a:rPr>
              <a:t>YEAR 8 INTO 9 COMPUTING HOMEWORK</a:t>
            </a:r>
          </a:p>
        </p:txBody>
      </p:sp>
      <p:sp useBgFill="1">
        <p:nvSpPr>
          <p:cNvPr id="35" name="Freeform: Shape 29">
            <a:extLst>
              <a:ext uri="{FF2B5EF4-FFF2-40B4-BE49-F238E27FC236}">
                <a16:creationId xmlns:a16="http://schemas.microsoft.com/office/drawing/2014/main" id="{E02F9158-C4C2-46A8-BE73-A4F77E139FB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1" y="1762067"/>
            <a:ext cx="12192417" cy="5095933"/>
          </a:xfrm>
          <a:custGeom>
            <a:avLst/>
            <a:gdLst>
              <a:gd name="connsiteX0" fmla="*/ 0 w 12192417"/>
              <a:gd name="connsiteY0" fmla="*/ 0 h 5095933"/>
              <a:gd name="connsiteX1" fmla="*/ 71931 w 12192417"/>
              <a:gd name="connsiteY1" fmla="*/ 12261 h 5095933"/>
              <a:gd name="connsiteX2" fmla="*/ 282848 w 12192417"/>
              <a:gd name="connsiteY2" fmla="*/ 48343 h 5095933"/>
              <a:gd name="connsiteX3" fmla="*/ 436463 w 12192417"/>
              <a:gd name="connsiteY3" fmla="*/ 73565 h 5095933"/>
              <a:gd name="connsiteX4" fmla="*/ 619338 w 12192417"/>
              <a:gd name="connsiteY4" fmla="*/ 100188 h 5095933"/>
              <a:gd name="connsiteX5" fmla="*/ 836350 w 12192417"/>
              <a:gd name="connsiteY5" fmla="*/ 132066 h 5095933"/>
              <a:gd name="connsiteX6" fmla="*/ 1076527 w 12192417"/>
              <a:gd name="connsiteY6" fmla="*/ 165696 h 5095933"/>
              <a:gd name="connsiteX7" fmla="*/ 1347183 w 12192417"/>
              <a:gd name="connsiteY7" fmla="*/ 201077 h 5095933"/>
              <a:gd name="connsiteX8" fmla="*/ 1642222 w 12192417"/>
              <a:gd name="connsiteY8" fmla="*/ 238560 h 5095933"/>
              <a:gd name="connsiteX9" fmla="*/ 1962863 w 12192417"/>
              <a:gd name="connsiteY9" fmla="*/ 276043 h 5095933"/>
              <a:gd name="connsiteX10" fmla="*/ 2304231 w 12192417"/>
              <a:gd name="connsiteY10" fmla="*/ 314227 h 5095933"/>
              <a:gd name="connsiteX11" fmla="*/ 2672420 w 12192417"/>
              <a:gd name="connsiteY11" fmla="*/ 349608 h 5095933"/>
              <a:gd name="connsiteX12" fmla="*/ 3057677 w 12192417"/>
              <a:gd name="connsiteY12" fmla="*/ 383588 h 5095933"/>
              <a:gd name="connsiteX13" fmla="*/ 3464880 w 12192417"/>
              <a:gd name="connsiteY13" fmla="*/ 414415 h 5095933"/>
              <a:gd name="connsiteX14" fmla="*/ 3889151 w 12192417"/>
              <a:gd name="connsiteY14" fmla="*/ 443841 h 5095933"/>
              <a:gd name="connsiteX15" fmla="*/ 4331709 w 12192417"/>
              <a:gd name="connsiteY15" fmla="*/ 471515 h 5095933"/>
              <a:gd name="connsiteX16" fmla="*/ 4558475 w 12192417"/>
              <a:gd name="connsiteY16" fmla="*/ 481324 h 5095933"/>
              <a:gd name="connsiteX17" fmla="*/ 4790117 w 12192417"/>
              <a:gd name="connsiteY17" fmla="*/ 492183 h 5095933"/>
              <a:gd name="connsiteX18" fmla="*/ 5025417 w 12192417"/>
              <a:gd name="connsiteY18" fmla="*/ 502342 h 5095933"/>
              <a:gd name="connsiteX19" fmla="*/ 5261936 w 12192417"/>
              <a:gd name="connsiteY19" fmla="*/ 508998 h 5095933"/>
              <a:gd name="connsiteX20" fmla="*/ 5503331 w 12192417"/>
              <a:gd name="connsiteY20" fmla="*/ 514953 h 5095933"/>
              <a:gd name="connsiteX21" fmla="*/ 5747166 w 12192417"/>
              <a:gd name="connsiteY21" fmla="*/ 521259 h 5095933"/>
              <a:gd name="connsiteX22" fmla="*/ 5995876 w 12192417"/>
              <a:gd name="connsiteY22" fmla="*/ 525463 h 5095933"/>
              <a:gd name="connsiteX23" fmla="*/ 6247025 w 12192417"/>
              <a:gd name="connsiteY23" fmla="*/ 525463 h 5095933"/>
              <a:gd name="connsiteX24" fmla="*/ 6500612 w 12192417"/>
              <a:gd name="connsiteY24" fmla="*/ 527565 h 5095933"/>
              <a:gd name="connsiteX25" fmla="*/ 6756638 w 12192417"/>
              <a:gd name="connsiteY25" fmla="*/ 525463 h 5095933"/>
              <a:gd name="connsiteX26" fmla="*/ 7016321 w 12192417"/>
              <a:gd name="connsiteY26" fmla="*/ 521259 h 5095933"/>
              <a:gd name="connsiteX27" fmla="*/ 7276004 w 12192417"/>
              <a:gd name="connsiteY27" fmla="*/ 517406 h 5095933"/>
              <a:gd name="connsiteX28" fmla="*/ 7539344 w 12192417"/>
              <a:gd name="connsiteY28" fmla="*/ 508998 h 5095933"/>
              <a:gd name="connsiteX29" fmla="*/ 7805123 w 12192417"/>
              <a:gd name="connsiteY29" fmla="*/ 500241 h 5095933"/>
              <a:gd name="connsiteX30" fmla="*/ 8070902 w 12192417"/>
              <a:gd name="connsiteY30" fmla="*/ 490082 h 5095933"/>
              <a:gd name="connsiteX31" fmla="*/ 8339120 w 12192417"/>
              <a:gd name="connsiteY31" fmla="*/ 475719 h 5095933"/>
              <a:gd name="connsiteX32" fmla="*/ 8609775 w 12192417"/>
              <a:gd name="connsiteY32" fmla="*/ 458554 h 5095933"/>
              <a:gd name="connsiteX33" fmla="*/ 8881650 w 12192417"/>
              <a:gd name="connsiteY33" fmla="*/ 442089 h 5095933"/>
              <a:gd name="connsiteX34" fmla="*/ 9153525 w 12192417"/>
              <a:gd name="connsiteY34" fmla="*/ 421071 h 5095933"/>
              <a:gd name="connsiteX35" fmla="*/ 9429057 w 12192417"/>
              <a:gd name="connsiteY35" fmla="*/ 395849 h 5095933"/>
              <a:gd name="connsiteX36" fmla="*/ 9700932 w 12192417"/>
              <a:gd name="connsiteY36" fmla="*/ 370626 h 5095933"/>
              <a:gd name="connsiteX37" fmla="*/ 9977683 w 12192417"/>
              <a:gd name="connsiteY37" fmla="*/ 341551 h 5095933"/>
              <a:gd name="connsiteX38" fmla="*/ 10255654 w 12192417"/>
              <a:gd name="connsiteY38" fmla="*/ 309673 h 5095933"/>
              <a:gd name="connsiteX39" fmla="*/ 10529967 w 12192417"/>
              <a:gd name="connsiteY39" fmla="*/ 276043 h 5095933"/>
              <a:gd name="connsiteX40" fmla="*/ 10807938 w 12192417"/>
              <a:gd name="connsiteY40" fmla="*/ 236809 h 5095933"/>
              <a:gd name="connsiteX41" fmla="*/ 11084689 w 12192417"/>
              <a:gd name="connsiteY41" fmla="*/ 194772 h 5095933"/>
              <a:gd name="connsiteX42" fmla="*/ 11362660 w 12192417"/>
              <a:gd name="connsiteY42" fmla="*/ 153085 h 5095933"/>
              <a:gd name="connsiteX43" fmla="*/ 11639411 w 12192417"/>
              <a:gd name="connsiteY43" fmla="*/ 104392 h 5095933"/>
              <a:gd name="connsiteX44" fmla="*/ 11914944 w 12192417"/>
              <a:gd name="connsiteY44" fmla="*/ 54648 h 5095933"/>
              <a:gd name="connsiteX45" fmla="*/ 12191695 w 12192417"/>
              <a:gd name="connsiteY45" fmla="*/ 2452 h 5095933"/>
              <a:gd name="connsiteX46" fmla="*/ 12191695 w 12192417"/>
              <a:gd name="connsiteY46" fmla="*/ 2162231 h 5095933"/>
              <a:gd name="connsiteX47" fmla="*/ 12192417 w 12192417"/>
              <a:gd name="connsiteY47" fmla="*/ 2162231 h 5095933"/>
              <a:gd name="connsiteX48" fmla="*/ 12192417 w 12192417"/>
              <a:gd name="connsiteY48" fmla="*/ 5095933 h 5095933"/>
              <a:gd name="connsiteX49" fmla="*/ 0 w 12192417"/>
              <a:gd name="connsiteY49" fmla="*/ 5095933 h 5095933"/>
              <a:gd name="connsiteX50" fmla="*/ 0 w 12192417"/>
              <a:gd name="connsiteY50" fmla="*/ 2791958 h 5095933"/>
              <a:gd name="connsiteX51" fmla="*/ 0 w 12192417"/>
              <a:gd name="connsiteY51" fmla="*/ 2162231 h 5095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12192417" h="5095933">
                <a:moveTo>
                  <a:pt x="0" y="0"/>
                </a:moveTo>
                <a:lnTo>
                  <a:pt x="71931" y="12261"/>
                </a:lnTo>
                <a:lnTo>
                  <a:pt x="282848" y="48343"/>
                </a:lnTo>
                <a:lnTo>
                  <a:pt x="436463" y="73565"/>
                </a:lnTo>
                <a:lnTo>
                  <a:pt x="619338" y="100188"/>
                </a:lnTo>
                <a:lnTo>
                  <a:pt x="836350" y="132066"/>
                </a:lnTo>
                <a:lnTo>
                  <a:pt x="1076527" y="165696"/>
                </a:lnTo>
                <a:lnTo>
                  <a:pt x="1347183" y="201077"/>
                </a:lnTo>
                <a:lnTo>
                  <a:pt x="1642222" y="238560"/>
                </a:lnTo>
                <a:lnTo>
                  <a:pt x="1962863" y="276043"/>
                </a:lnTo>
                <a:lnTo>
                  <a:pt x="2304231" y="314227"/>
                </a:lnTo>
                <a:lnTo>
                  <a:pt x="2672420" y="349608"/>
                </a:lnTo>
                <a:lnTo>
                  <a:pt x="3057677" y="383588"/>
                </a:lnTo>
                <a:lnTo>
                  <a:pt x="3464880" y="414415"/>
                </a:lnTo>
                <a:lnTo>
                  <a:pt x="3889151" y="443841"/>
                </a:lnTo>
                <a:lnTo>
                  <a:pt x="4331709" y="471515"/>
                </a:lnTo>
                <a:lnTo>
                  <a:pt x="4558475" y="481324"/>
                </a:lnTo>
                <a:lnTo>
                  <a:pt x="4790117" y="492183"/>
                </a:lnTo>
                <a:lnTo>
                  <a:pt x="5025417" y="502342"/>
                </a:lnTo>
                <a:lnTo>
                  <a:pt x="5261936" y="508998"/>
                </a:lnTo>
                <a:lnTo>
                  <a:pt x="5503331" y="514953"/>
                </a:lnTo>
                <a:lnTo>
                  <a:pt x="5747166" y="521259"/>
                </a:lnTo>
                <a:lnTo>
                  <a:pt x="5995876" y="525463"/>
                </a:lnTo>
                <a:lnTo>
                  <a:pt x="6247025" y="525463"/>
                </a:lnTo>
                <a:lnTo>
                  <a:pt x="6500612" y="527565"/>
                </a:lnTo>
                <a:lnTo>
                  <a:pt x="6756638" y="525463"/>
                </a:lnTo>
                <a:lnTo>
                  <a:pt x="7016321" y="521259"/>
                </a:lnTo>
                <a:lnTo>
                  <a:pt x="7276004" y="517406"/>
                </a:lnTo>
                <a:lnTo>
                  <a:pt x="7539344" y="508998"/>
                </a:lnTo>
                <a:lnTo>
                  <a:pt x="7805123" y="500241"/>
                </a:lnTo>
                <a:lnTo>
                  <a:pt x="8070902" y="490082"/>
                </a:lnTo>
                <a:lnTo>
                  <a:pt x="8339120" y="475719"/>
                </a:lnTo>
                <a:lnTo>
                  <a:pt x="8609775" y="458554"/>
                </a:lnTo>
                <a:lnTo>
                  <a:pt x="8881650" y="442089"/>
                </a:lnTo>
                <a:lnTo>
                  <a:pt x="9153525" y="421071"/>
                </a:lnTo>
                <a:lnTo>
                  <a:pt x="9429057" y="395849"/>
                </a:lnTo>
                <a:lnTo>
                  <a:pt x="9700932" y="370626"/>
                </a:lnTo>
                <a:lnTo>
                  <a:pt x="9977683" y="341551"/>
                </a:lnTo>
                <a:lnTo>
                  <a:pt x="10255654" y="309673"/>
                </a:lnTo>
                <a:lnTo>
                  <a:pt x="10529967" y="276043"/>
                </a:lnTo>
                <a:lnTo>
                  <a:pt x="10807938" y="236809"/>
                </a:lnTo>
                <a:lnTo>
                  <a:pt x="11084689" y="194772"/>
                </a:lnTo>
                <a:lnTo>
                  <a:pt x="11362660" y="153085"/>
                </a:lnTo>
                <a:lnTo>
                  <a:pt x="11639411" y="104392"/>
                </a:lnTo>
                <a:lnTo>
                  <a:pt x="11914944" y="54648"/>
                </a:lnTo>
                <a:lnTo>
                  <a:pt x="12191695" y="2452"/>
                </a:lnTo>
                <a:lnTo>
                  <a:pt x="12191695" y="2162231"/>
                </a:lnTo>
                <a:lnTo>
                  <a:pt x="12192417" y="2162231"/>
                </a:lnTo>
                <a:lnTo>
                  <a:pt x="12192417" y="5095933"/>
                </a:lnTo>
                <a:lnTo>
                  <a:pt x="0" y="5095933"/>
                </a:lnTo>
                <a:lnTo>
                  <a:pt x="0" y="2791958"/>
                </a:lnTo>
                <a:lnTo>
                  <a:pt x="0" y="2162231"/>
                </a:lnTo>
                <a:close/>
              </a:path>
            </a:pathLst>
          </a:custGeom>
          <a:ln>
            <a:noFill/>
          </a:ln>
        </p:spPr>
        <p:txBody>
          <a:bodyPr/>
          <a:lstStyle/>
          <a:p>
            <a:endParaRPr lang="en-GB"/>
          </a:p>
        </p:txBody>
      </p:sp>
      <p:pic>
        <p:nvPicPr>
          <p:cNvPr id="8" name="Picture 7">
            <a:extLst>
              <a:ext uri="{FF2B5EF4-FFF2-40B4-BE49-F238E27FC236}">
                <a16:creationId xmlns:a16="http://schemas.microsoft.com/office/drawing/2014/main" id="{11B4E0A3-3312-B54B-D22A-FDD85B5A82AC}"/>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653485" y="3407988"/>
            <a:ext cx="4255422" cy="2702193"/>
          </a:xfrm>
          <a:prstGeom prst="rect">
            <a:avLst/>
          </a:prstGeom>
          <a:effectLst/>
        </p:spPr>
      </p:pic>
      <p:sp>
        <p:nvSpPr>
          <p:cNvPr id="5" name="Content Placeholder 4">
            <a:extLst>
              <a:ext uri="{FF2B5EF4-FFF2-40B4-BE49-F238E27FC236}">
                <a16:creationId xmlns:a16="http://schemas.microsoft.com/office/drawing/2014/main" id="{F6B91729-EAED-7C65-719B-869FBACF2810}"/>
              </a:ext>
            </a:extLst>
          </p:cNvPr>
          <p:cNvSpPr>
            <a:spLocks noGrp="1"/>
          </p:cNvSpPr>
          <p:nvPr>
            <p:ph idx="1"/>
          </p:nvPr>
        </p:nvSpPr>
        <p:spPr>
          <a:xfrm>
            <a:off x="5205046" y="2548281"/>
            <a:ext cx="6338649" cy="4003244"/>
          </a:xfrm>
        </p:spPr>
        <p:txBody>
          <a:bodyPr>
            <a:noAutofit/>
          </a:bodyPr>
          <a:lstStyle/>
          <a:p>
            <a:pPr marL="0" indent="0">
              <a:buNone/>
            </a:pPr>
            <a:r>
              <a:rPr lang="en-GB" sz="2800" dirty="0"/>
              <a:t>TASK:</a:t>
            </a:r>
          </a:p>
          <a:p>
            <a:pPr marL="0" indent="0">
              <a:buNone/>
            </a:pPr>
            <a:r>
              <a:rPr lang="en-GB" sz="2800" dirty="0"/>
              <a:t>Design a new APP for an </a:t>
            </a:r>
            <a:r>
              <a:rPr lang="en-GB" sz="2800" dirty="0" err="1"/>
              <a:t>Ipad</a:t>
            </a:r>
            <a:r>
              <a:rPr lang="en-GB" sz="2800" dirty="0"/>
              <a:t> or Smart Phone. You need to design the layout, buttons, logo. You need to describe what it does and how it would work. What will be the inputs and outputs of the app?</a:t>
            </a:r>
          </a:p>
          <a:p>
            <a:pPr marL="0" indent="0">
              <a:buNone/>
            </a:pPr>
            <a:r>
              <a:rPr lang="en-GB" sz="2800" dirty="0"/>
              <a:t>How will the user interact with the app?</a:t>
            </a:r>
          </a:p>
        </p:txBody>
      </p:sp>
    </p:spTree>
    <p:extLst>
      <p:ext uri="{BB962C8B-B14F-4D97-AF65-F5344CB8AC3E}">
        <p14:creationId xmlns:p14="http://schemas.microsoft.com/office/powerpoint/2010/main" val="2390402376"/>
      </p:ext>
    </p:extLst>
  </p:cSld>
  <p:clrMapOvr>
    <a:overrideClrMapping bg1="lt1" tx1="dk1" bg2="lt2" tx2="dk2" accent1="accent1" accent2="accent2" accent3="accent3" accent4="accent4" accent5="accent5" accent6="accent6" hlink="hlink" folHlink="folHlink"/>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a:themeElements>
    <a:clrScheme name="Ion">
      <a:dk1>
        <a:sysClr val="windowText" lastClr="000000"/>
      </a:dk1>
      <a:lt1>
        <a:sysClr val="window" lastClr="FFFFFF"/>
      </a:lt1>
      <a:dk2>
        <a:srgbClr val="1E5155"/>
      </a:dk2>
      <a:lt2>
        <a:srgbClr val="EBEBEB"/>
      </a:lt2>
      <a:accent1>
        <a:srgbClr val="B01513"/>
      </a:accent1>
      <a:accent2>
        <a:srgbClr val="EA6312"/>
      </a:accent2>
      <a:accent3>
        <a:srgbClr val="E6B729"/>
      </a:accent3>
      <a:accent4>
        <a:srgbClr val="6AAC90"/>
      </a:accent4>
      <a:accent5>
        <a:srgbClr val="54849A"/>
      </a:accent5>
      <a:accent6>
        <a:srgbClr val="9E5E9B"/>
      </a:accent6>
      <a:hlink>
        <a:srgbClr val="58C1BA"/>
      </a:hlink>
      <a:folHlink>
        <a:srgbClr val="9DFFCB"/>
      </a:folHlink>
    </a:clrScheme>
    <a:fontScheme name="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292E63A9-BB86-4E3D-B92A-7223C6510D2E}"/>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2FB6BE91B87F854EBE5C2AF763DECC31" ma:contentTypeVersion="16" ma:contentTypeDescription="Create a new document." ma:contentTypeScope="" ma:versionID="4d5493534fd18301a4de4101a6bf1690">
  <xsd:schema xmlns:xsd="http://www.w3.org/2001/XMLSchema" xmlns:xs="http://www.w3.org/2001/XMLSchema" xmlns:p="http://schemas.microsoft.com/office/2006/metadata/properties" xmlns:ns2="40ff959c-d626-41cc-a332-fc585a447b2c" xmlns:ns3="5ae5b661-4602-457d-8de3-176202814043" targetNamespace="http://schemas.microsoft.com/office/2006/metadata/properties" ma:root="true" ma:fieldsID="cdf6cb7d103dcb84c7c747b000436b26" ns2:_="" ns3:_="">
    <xsd:import namespace="40ff959c-d626-41cc-a332-fc585a447b2c"/>
    <xsd:import namespace="5ae5b661-4602-457d-8de3-176202814043"/>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3:SharedWithUsers" minOccurs="0"/>
                <xsd:element ref="ns3:SharedWithDetails" minOccurs="0"/>
                <xsd:element ref="ns2:MediaServiceDateTaken" minOccurs="0"/>
                <xsd:element ref="ns2:MediaServiceAutoTags" minOccurs="0"/>
                <xsd:element ref="ns2:MediaServiceOCR" minOccurs="0"/>
                <xsd:element ref="ns2:MediaServiceGenerationTime" minOccurs="0"/>
                <xsd:element ref="ns2:MediaServiceEventHashCode" minOccurs="0"/>
                <xsd:element ref="ns2:MediaServiceObjectDetectorVersions" minOccurs="0"/>
                <xsd:element ref="ns2:MediaServiceSearchProperties" minOccurs="0"/>
                <xsd:element ref="ns2:lcf76f155ced4ddcb4097134ff3c332f"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0ff959c-d626-41cc-a332-fc585a447b2c"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4" nillable="true" ma:displayName="MediaServiceDateTaken" ma:hidden="true" ma:internalName="MediaServiceDateTaken" ma:readOnly="true">
      <xsd:simpleType>
        <xsd:restriction base="dms:Text"/>
      </xsd:simpleType>
    </xsd:element>
    <xsd:element name="MediaServiceAutoTags" ma:index="15" nillable="true" ma:displayName="Tags" ma:internalName="MediaServiceAutoTags"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ObjectDetectorVersions" ma:index="19" nillable="true" ma:displayName="MediaServiceObjectDetectorVersions" ma:hidden="true" ma:indexed="true" ma:internalName="MediaServiceObjectDetectorVersions" ma:readOnly="true">
      <xsd:simpleType>
        <xsd:restriction base="dms:Text"/>
      </xsd:simpleType>
    </xsd:element>
    <xsd:element name="MediaServiceSearchProperties" ma:index="20" nillable="true" ma:displayName="MediaServiceSearchProperties" ma:hidden="true" ma:internalName="MediaServiceSearchProperties" ma:readOnly="true">
      <xsd:simpleType>
        <xsd:restriction base="dms:Note"/>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2c759e9e-bede-4528-92cc-6ba15c182e7f" ma:termSetId="09814cd3-568e-fe90-9814-8d621ff8fb84" ma:anchorId="fba54fb3-c3e1-fe81-a776-ca4b69148c4d" ma:open="true" ma:isKeyword="false">
      <xsd:complexType>
        <xsd:sequence>
          <xsd:element ref="pc:Terms" minOccurs="0" maxOccurs="1"/>
        </xsd:sequence>
      </xsd:complexType>
    </xsd:element>
    <xsd:element name="MediaLengthInSeconds" ma:index="23" nillable="true" ma:displayName="MediaLengthInSeconds" ma:hidden="true"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5ae5b661-4602-457d-8de3-176202814043"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40ff959c-d626-41cc-a332-fc585a447b2c">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0BAF9DF2-47FB-44C6-9FE7-FC6C3A015185}"/>
</file>

<file path=customXml/itemProps2.xml><?xml version="1.0" encoding="utf-8"?>
<ds:datastoreItem xmlns:ds="http://schemas.openxmlformats.org/officeDocument/2006/customXml" ds:itemID="{213A78ED-37FA-4992-818F-5E6BEE53F3FE}"/>
</file>

<file path=customXml/itemProps3.xml><?xml version="1.0" encoding="utf-8"?>
<ds:datastoreItem xmlns:ds="http://schemas.openxmlformats.org/officeDocument/2006/customXml" ds:itemID="{26320D9A-483C-4440-BF8A-2B15A65D78F7}"/>
</file>

<file path=docProps/app.xml><?xml version="1.0" encoding="utf-8"?>
<Properties xmlns="http://schemas.openxmlformats.org/officeDocument/2006/extended-properties" xmlns:vt="http://schemas.openxmlformats.org/officeDocument/2006/docPropsVTypes">
  <Template>Ion</Template>
  <TotalTime>4</TotalTime>
  <Words>63</Words>
  <Application>Microsoft Office PowerPoint</Application>
  <PresentationFormat>Widescreen</PresentationFormat>
  <Paragraphs>4</Paragraphs>
  <Slides>1</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vt:i4>
      </vt:variant>
    </vt:vector>
  </HeadingPairs>
  <TitlesOfParts>
    <vt:vector size="4" baseType="lpstr">
      <vt:lpstr>Century Gothic</vt:lpstr>
      <vt:lpstr>Wingdings 3</vt:lpstr>
      <vt:lpstr>Ion</vt:lpstr>
      <vt:lpstr>YEAR 8 INTO 9 COMPUTING HOMEWORK</vt:lpstr>
    </vt:vector>
  </TitlesOfParts>
  <Company>Eastern Learning Alliance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Andrew Wilson</dc:creator>
  <cp:lastModifiedBy>Andrew Wilson</cp:lastModifiedBy>
  <cp:revision>2</cp:revision>
  <dcterms:created xsi:type="dcterms:W3CDTF">2026-06-29T08:20:23Z</dcterms:created>
  <dcterms:modified xsi:type="dcterms:W3CDTF">2026-06-29T08:28:23Z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0x0101002FB6BE91B87F854EBE5C2AF763DECC31</vt:lpwstr>
  </property>
</Properties>
</file>