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B39A0C-BBA9-4391-9A0A-28FF614BF645}" v="1" dt="2026-06-16T11:18:17.9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9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10771-CA80-49E8-B4E4-EAC11AF988FC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417E4-5D8E-46A7-9179-FB7299D5EB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91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417E4-5D8E-46A7-9179-FB7299D5EB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17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stainabledesignhandbook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tripadvisor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7 (going into 8) Summer Competition.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104898" y="1600200"/>
            <a:ext cx="1091450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lvl="1"/>
            <a:r>
              <a:rPr lang="en-GB" sz="1600" dirty="0"/>
              <a:t>1: Make something useful or upcycle an existing product. Take photos to show how it started and the changes you made. This could be food, textiles or using wood/ metal but please ensure you have permission from an adult before you start. </a:t>
            </a:r>
          </a:p>
          <a:p>
            <a:pPr lvl="1"/>
            <a:r>
              <a:rPr lang="en-GB" sz="1600" dirty="0"/>
              <a:t>2: Research a designer, engineer or chef and create a biography detailing the work they have produced. Use their influence to design a new product using your style and influence too. </a:t>
            </a:r>
          </a:p>
          <a:p>
            <a:pPr lvl="1"/>
            <a:r>
              <a:rPr lang="en-GB" sz="1600" dirty="0"/>
              <a:t>3: Create a travel review on somewhere you have been over the holiday. It could be a day out, a sandwich shop, a hotel resort far away or somewhere you have made up or hope to go to one day. You can write an article for a magazine, create a holiday TV show or a trip advisor review – be as creative as you like. </a:t>
            </a:r>
          </a:p>
          <a:p>
            <a:pPr lvl="1"/>
            <a:endParaRPr lang="en-GB" sz="16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Present all work created using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presentations on your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ipads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If you have designed or made something, photograph your work and present the photographs on a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1">
              <a:defRPr/>
            </a:pP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https://upcyclethat.com/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https://www.sustainabledesignhandbook.com/</a:t>
            </a:r>
            <a:endParaRPr lang="en-GB" sz="1600" dirty="0"/>
          </a:p>
          <a:p>
            <a:pPr lvl="0">
              <a:defRPr/>
            </a:pPr>
            <a:r>
              <a:rPr lang="en-GB" sz="1600" dirty="0">
                <a:hlinkClick r:id="rId4"/>
              </a:rPr>
              <a:t>Tripadvisor: Over a billion reviews &amp; contributions for Hotels, Attractions, Restaurants, and more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8DC1B9-5749-4A16-86C4-5CDE48918E9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234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7 (going into 8) Summer Competition.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Elaine Wells</cp:lastModifiedBy>
  <cp:revision>4</cp:revision>
  <dcterms:created xsi:type="dcterms:W3CDTF">2026-06-13T15:51:50Z</dcterms:created>
  <dcterms:modified xsi:type="dcterms:W3CDTF">2026-06-16T11:22:22Z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