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580" r:id="rId5"/>
    <p:sldId id="581" r:id="rId6"/>
    <p:sldId id="58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08CECF-3246-4F07-A42C-162DFED9FD77}" v="258" dt="2026-06-25T08:13:37.3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Cote Davis" userId="S::dcotedavis@dma.tela.org.uk::90d9698c-b1a8-4b90-a765-548af960e8dd" providerId="AD" clId="Web-{CF3EAF56-5763-4E5B-8283-C9DD5200FF7E}"/>
    <pc:docChg chg="modSld">
      <pc:chgData name="Daniel Cote Davis" userId="S::dcotedavis@dma.tela.org.uk::90d9698c-b1a8-4b90-a765-548af960e8dd" providerId="AD" clId="Web-{CF3EAF56-5763-4E5B-8283-C9DD5200FF7E}" dt="2026-06-22T12:47:39.098" v="4" actId="1076"/>
      <pc:docMkLst>
        <pc:docMk/>
      </pc:docMkLst>
      <pc:sldChg chg="addSp modSp">
        <pc:chgData name="Daniel Cote Davis" userId="S::dcotedavis@dma.tela.org.uk::90d9698c-b1a8-4b90-a765-548af960e8dd" providerId="AD" clId="Web-{CF3EAF56-5763-4E5B-8283-C9DD5200FF7E}" dt="2026-06-22T12:47:39.098" v="4" actId="1076"/>
        <pc:sldMkLst>
          <pc:docMk/>
          <pc:sldMk cId="21753847" sldId="580"/>
        </pc:sldMkLst>
        <pc:spChg chg="mod">
          <ac:chgData name="Daniel Cote Davis" userId="S::dcotedavis@dma.tela.org.uk::90d9698c-b1a8-4b90-a765-548af960e8dd" providerId="AD" clId="Web-{CF3EAF56-5763-4E5B-8283-C9DD5200FF7E}" dt="2026-06-22T12:46:42.813" v="2" actId="20577"/>
          <ac:spMkLst>
            <pc:docMk/>
            <pc:sldMk cId="21753847" sldId="580"/>
            <ac:spMk id="2" creationId="{F43F9BF8-2A14-3AA0-395A-78E385DE0F93}"/>
          </ac:spMkLst>
        </pc:spChg>
        <pc:picChg chg="add mod">
          <ac:chgData name="Daniel Cote Davis" userId="S::dcotedavis@dma.tela.org.uk::90d9698c-b1a8-4b90-a765-548af960e8dd" providerId="AD" clId="Web-{CF3EAF56-5763-4E5B-8283-C9DD5200FF7E}" dt="2026-06-22T12:47:39.098" v="4" actId="1076"/>
          <ac:picMkLst>
            <pc:docMk/>
            <pc:sldMk cId="21753847" sldId="580"/>
            <ac:picMk id="4" creationId="{4EAC66AE-0D76-6EA4-39B4-C36869ECD070}"/>
          </ac:picMkLst>
        </pc:picChg>
      </pc:sldChg>
    </pc:docChg>
  </pc:docChgLst>
  <pc:docChgLst>
    <pc:chgData name="Daniel Cote Davis" userId="S::dcotedavis@dma.tela.org.uk::90d9698c-b1a8-4b90-a765-548af960e8dd" providerId="AD" clId="Web-{2008CECF-3246-4F07-A42C-162DFED9FD77}"/>
    <pc:docChg chg="addSld modSld">
      <pc:chgData name="Daniel Cote Davis" userId="S::dcotedavis@dma.tela.org.uk::90d9698c-b1a8-4b90-a765-548af960e8dd" providerId="AD" clId="Web-{2008CECF-3246-4F07-A42C-162DFED9FD77}" dt="2026-06-25T08:13:32.392" v="149" actId="14100"/>
      <pc:docMkLst>
        <pc:docMk/>
      </pc:docMkLst>
      <pc:sldChg chg="modSp">
        <pc:chgData name="Daniel Cote Davis" userId="S::dcotedavis@dma.tela.org.uk::90d9698c-b1a8-4b90-a765-548af960e8dd" providerId="AD" clId="Web-{2008CECF-3246-4F07-A42C-162DFED9FD77}" dt="2026-06-25T08:05:51.403" v="7" actId="20577"/>
        <pc:sldMkLst>
          <pc:docMk/>
          <pc:sldMk cId="21753847" sldId="580"/>
        </pc:sldMkLst>
        <pc:spChg chg="mod">
          <ac:chgData name="Daniel Cote Davis" userId="S::dcotedavis@dma.tela.org.uk::90d9698c-b1a8-4b90-a765-548af960e8dd" providerId="AD" clId="Web-{2008CECF-3246-4F07-A42C-162DFED9FD77}" dt="2026-06-25T08:05:51.403" v="7" actId="20577"/>
          <ac:spMkLst>
            <pc:docMk/>
            <pc:sldMk cId="21753847" sldId="580"/>
            <ac:spMk id="2" creationId="{F43F9BF8-2A14-3AA0-395A-78E385DE0F93}"/>
          </ac:spMkLst>
        </pc:spChg>
      </pc:sldChg>
      <pc:sldChg chg="addSp delSp modSp add replId">
        <pc:chgData name="Daniel Cote Davis" userId="S::dcotedavis@dma.tela.org.uk::90d9698c-b1a8-4b90-a765-548af960e8dd" providerId="AD" clId="Web-{2008CECF-3246-4F07-A42C-162DFED9FD77}" dt="2026-06-25T08:09:17.708" v="57" actId="1076"/>
        <pc:sldMkLst>
          <pc:docMk/>
          <pc:sldMk cId="883005565" sldId="581"/>
        </pc:sldMkLst>
        <pc:spChg chg="mod">
          <ac:chgData name="Daniel Cote Davis" userId="S::dcotedavis@dma.tela.org.uk::90d9698c-b1a8-4b90-a765-548af960e8dd" providerId="AD" clId="Web-{2008CECF-3246-4F07-A42C-162DFED9FD77}" dt="2026-06-25T08:06:00.794" v="13" actId="20577"/>
          <ac:spMkLst>
            <pc:docMk/>
            <pc:sldMk cId="883005565" sldId="581"/>
            <ac:spMk id="2" creationId="{DC4DABF8-43EB-78A5-57BF-DE5BA7F046D1}"/>
          </ac:spMkLst>
        </pc:spChg>
        <pc:spChg chg="mod">
          <ac:chgData name="Daniel Cote Davis" userId="S::dcotedavis@dma.tela.org.uk::90d9698c-b1a8-4b90-a765-548af960e8dd" providerId="AD" clId="Web-{2008CECF-3246-4F07-A42C-162DFED9FD77}" dt="2026-06-25T08:08:34.535" v="53" actId="20577"/>
          <ac:spMkLst>
            <pc:docMk/>
            <pc:sldMk cId="883005565" sldId="581"/>
            <ac:spMk id="5" creationId="{56A28B71-9B22-5B0C-D45E-62CCBDE0D277}"/>
          </ac:spMkLst>
        </pc:spChg>
        <pc:picChg chg="del">
          <ac:chgData name="Daniel Cote Davis" userId="S::dcotedavis@dma.tela.org.uk::90d9698c-b1a8-4b90-a765-548af960e8dd" providerId="AD" clId="Web-{2008CECF-3246-4F07-A42C-162DFED9FD77}" dt="2026-06-25T08:08:36.019" v="54"/>
          <ac:picMkLst>
            <pc:docMk/>
            <pc:sldMk cId="883005565" sldId="581"/>
            <ac:picMk id="4" creationId="{6A110CDE-E425-5F6A-0610-6EA837BDA92B}"/>
          </ac:picMkLst>
        </pc:picChg>
        <pc:picChg chg="add mod">
          <ac:chgData name="Daniel Cote Davis" userId="S::dcotedavis@dma.tela.org.uk::90d9698c-b1a8-4b90-a765-548af960e8dd" providerId="AD" clId="Web-{2008CECF-3246-4F07-A42C-162DFED9FD77}" dt="2026-06-25T08:09:17.708" v="57" actId="1076"/>
          <ac:picMkLst>
            <pc:docMk/>
            <pc:sldMk cId="883005565" sldId="581"/>
            <ac:picMk id="6" creationId="{75B8A598-2FF8-5030-E2C2-7823C53E91B2}"/>
          </ac:picMkLst>
        </pc:picChg>
      </pc:sldChg>
      <pc:sldChg chg="addSp delSp modSp add replId">
        <pc:chgData name="Daniel Cote Davis" userId="S::dcotedavis@dma.tela.org.uk::90d9698c-b1a8-4b90-a765-548af960e8dd" providerId="AD" clId="Web-{2008CECF-3246-4F07-A42C-162DFED9FD77}" dt="2026-06-25T08:13:32.392" v="149" actId="14100"/>
        <pc:sldMkLst>
          <pc:docMk/>
          <pc:sldMk cId="3680322721" sldId="582"/>
        </pc:sldMkLst>
        <pc:spChg chg="mod">
          <ac:chgData name="Daniel Cote Davis" userId="S::dcotedavis@dma.tela.org.uk::90d9698c-b1a8-4b90-a765-548af960e8dd" providerId="AD" clId="Web-{2008CECF-3246-4F07-A42C-162DFED9FD77}" dt="2026-06-25T08:06:07.341" v="19" actId="20577"/>
          <ac:spMkLst>
            <pc:docMk/>
            <pc:sldMk cId="3680322721" sldId="582"/>
            <ac:spMk id="2" creationId="{EA9AA05F-E010-335F-D9D5-A5289E4B4F37}"/>
          </ac:spMkLst>
        </pc:spChg>
        <pc:spChg chg="mod">
          <ac:chgData name="Daniel Cote Davis" userId="S::dcotedavis@dma.tela.org.uk::90d9698c-b1a8-4b90-a765-548af960e8dd" providerId="AD" clId="Web-{2008CECF-3246-4F07-A42C-162DFED9FD77}" dt="2026-06-25T08:13:19.079" v="143" actId="20577"/>
          <ac:spMkLst>
            <pc:docMk/>
            <pc:sldMk cId="3680322721" sldId="582"/>
            <ac:spMk id="5" creationId="{BC22A2FE-8762-999E-750D-DF61E7CC7F11}"/>
          </ac:spMkLst>
        </pc:spChg>
        <pc:picChg chg="del">
          <ac:chgData name="Daniel Cote Davis" userId="S::dcotedavis@dma.tela.org.uk::90d9698c-b1a8-4b90-a765-548af960e8dd" providerId="AD" clId="Web-{2008CECF-3246-4F07-A42C-162DFED9FD77}" dt="2026-06-25T08:12:21.170" v="131"/>
          <ac:picMkLst>
            <pc:docMk/>
            <pc:sldMk cId="3680322721" sldId="582"/>
            <ac:picMk id="4" creationId="{0E18E9D9-A3CC-3D85-6F0B-8ACA740BDBFE}"/>
          </ac:picMkLst>
        </pc:picChg>
        <pc:picChg chg="add mod modCrop">
          <ac:chgData name="Daniel Cote Davis" userId="S::dcotedavis@dma.tela.org.uk::90d9698c-b1a8-4b90-a765-548af960e8dd" providerId="AD" clId="Web-{2008CECF-3246-4F07-A42C-162DFED9FD77}" dt="2026-06-25T08:13:32.392" v="149" actId="14100"/>
          <ac:picMkLst>
            <pc:docMk/>
            <pc:sldMk cId="3680322721" sldId="582"/>
            <ac:picMk id="6" creationId="{132DAD72-1DD5-9D6E-2507-BB56B229F420}"/>
          </ac:picMkLst>
        </pc:picChg>
      </pc:sldChg>
    </pc:docChg>
  </pc:docChgLst>
  <pc:docChgLst>
    <pc:chgData clId="Web-{CF3EAF56-5763-4E5B-8283-C9DD5200FF7E}"/>
    <pc:docChg chg="modSld">
      <pc:chgData name="" userId="" providerId="" clId="Web-{CF3EAF56-5763-4E5B-8283-C9DD5200FF7E}" dt="2026-06-22T12:46:35.828" v="1" actId="20577"/>
      <pc:docMkLst>
        <pc:docMk/>
      </pc:docMkLst>
      <pc:sldChg chg="modSp">
        <pc:chgData name="" userId="" providerId="" clId="Web-{CF3EAF56-5763-4E5B-8283-C9DD5200FF7E}" dt="2026-06-22T12:46:35.828" v="1" actId="20577"/>
        <pc:sldMkLst>
          <pc:docMk/>
          <pc:sldMk cId="21753847" sldId="580"/>
        </pc:sldMkLst>
        <pc:spChg chg="mod">
          <ac:chgData name="" userId="" providerId="" clId="Web-{CF3EAF56-5763-4E5B-8283-C9DD5200FF7E}" dt="2026-06-22T12:46:35.828" v="1" actId="20577"/>
          <ac:spMkLst>
            <pc:docMk/>
            <pc:sldMk cId="21753847" sldId="580"/>
            <ac:spMk id="2" creationId="{F43F9BF8-2A14-3AA0-395A-78E385DE0F9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370A1-CA4E-53C2-C177-B423B495A3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18E802-40D1-08B7-4BF6-545877C9B0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2F6BE-69C1-E2E0-3FFE-705A5DBCD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290B-3950-430D-9694-69F8A49E2C9A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1382F4-4710-778D-FCCE-50CBD243C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EB1B7-0031-BB4C-88D0-07BAD836C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FC3E-7EE2-456A-8C5E-D2D0B2E27D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7062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27452-2EB1-A1DF-3EDB-8891D8C56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31B83-3F04-64B5-2B3A-E24B05E431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16A2F0-9A79-6E65-E09F-B2FAB2C64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290B-3950-430D-9694-69F8A49E2C9A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96868-9E96-93C2-B7C2-15D061617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B9F000-42E9-AD81-1C88-3D66408AB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FC3E-7EE2-456A-8C5E-D2D0B2E27D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295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C710DA-1ECC-4089-1F05-4D966FC8D3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D6E5A7-C284-ACC3-217C-858BA1F4FE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958456-17B6-8F1F-FE0A-81C4724E1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290B-3950-430D-9694-69F8A49E2C9A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724813-7BA9-FAB7-88B0-DE1AE797E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27A94-28B2-BF39-45C7-D41ECB48A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FC3E-7EE2-456A-8C5E-D2D0B2E27D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021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82343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D0D6C-4509-B7B2-6FA3-E3DCFB771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A453E-D345-9E81-9705-3D6E6AC66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2C0E75-54D9-3C73-E35B-CD7D4E389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290B-3950-430D-9694-69F8A49E2C9A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5CE3FB-9F35-4D71-3AAF-C70F79FBC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6846A5-831E-3A5D-0997-282B5FB42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FC3E-7EE2-456A-8C5E-D2D0B2E27D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489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468EC-7D1E-B7DB-95E9-C89313302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3BB09-168E-3A90-7376-621DDC79CD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02AEFC-EB8B-CDC3-C78C-3D0A2ECC2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290B-3950-430D-9694-69F8A49E2C9A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A054D-CB49-4049-1889-106AFE2DA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183D9-B40E-4FBA-7C4D-382E14FC5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FC3E-7EE2-456A-8C5E-D2D0B2E27D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408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61E2A-3473-E4E9-A475-A691DE95F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70468-88D9-1404-655D-B61BC1203F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F41289-B195-8FFC-77FD-CD2869B700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57BE2F-E72D-4B1B-5DEA-A03C53F7F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290B-3950-430D-9694-69F8A49E2C9A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80C34C-8885-276F-AC09-5B424FFB4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B804B2-0381-33C4-072C-57CB0FCCF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FC3E-7EE2-456A-8C5E-D2D0B2E27D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140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754D4-33C4-1D16-7512-120290D81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545B2-650C-AF25-DE0F-12357D133C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F22AC4-9C5D-A772-324F-26D23559E8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3A1207-A9E0-3183-25A2-5D3FE3BA90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3E3B66-BA68-DE2B-4CCC-023A58264D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99CD9A-D7A4-1D3D-558B-FAA027ADC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290B-3950-430D-9694-69F8A49E2C9A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F8F593-EAF3-2DD3-E25B-1CAAC1F8D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28FB98-E657-67B2-D777-03BBABD4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FC3E-7EE2-456A-8C5E-D2D0B2E27D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761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AED3B-F70D-8A1C-304C-6160CCA39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43F336-6FD2-CDCA-F098-AF79E6120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290B-3950-430D-9694-69F8A49E2C9A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C0A82A-1E70-F7F7-1531-DB95567E0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1F2E6A-1519-19D1-73D1-1AAB79FCC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FC3E-7EE2-456A-8C5E-D2D0B2E27D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109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304A70-F5CB-DA33-76E9-35646BDB5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290B-3950-430D-9694-69F8A49E2C9A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5CB342-8F3E-C7A7-755A-8B901230F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907E1D-133E-145F-AC7E-CA129B9A6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FC3E-7EE2-456A-8C5E-D2D0B2E27D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4787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BBE74-C294-4F3A-EC35-4614E19C3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545CA-B7AD-A22C-42B4-D040C3B97E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303D82-3B25-064F-57BD-73D3FB25C2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DF601C-AD35-DB06-D11B-CA1C9BACF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290B-3950-430D-9694-69F8A49E2C9A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F05ED2-1E28-C91B-208A-6B62A2BA9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3C49F6-3DB3-83E9-4EB3-1D4C14D0A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FC3E-7EE2-456A-8C5E-D2D0B2E27D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167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76FFB-B129-FA14-B3B5-61C6784B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689546-3712-D59D-28E4-CA4AB030D3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717AA1-BCBA-C43B-4AA2-DB07384435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3BF09D-AC67-8ABD-E336-BF74E634A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290B-3950-430D-9694-69F8A49E2C9A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CF85C0-24A5-51E8-B103-D666C6BD8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1761C3-9A29-F106-3F67-C7AB88B4B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FC3E-7EE2-456A-8C5E-D2D0B2E27D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366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066140-D79D-52D6-DD6B-F5F22B671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5A1411-4505-5C11-C6AA-080A747A67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B2844B-4950-B884-0108-1F84017C11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CE290B-3950-430D-9694-69F8A49E2C9A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EC48E-FD5C-AEE3-F281-3C9DFE6727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296E7-990C-F4B8-7ADF-C9C9BA5A3A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82FC3E-7EE2-456A-8C5E-D2D0B2E27D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565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10E4B9-2858-B7A8-1243-4919F82066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F9BF8-2A14-3AA0-395A-78E385DE0F9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>
                <a:latin typeface="Tahoma"/>
                <a:ea typeface="Tahoma"/>
                <a:cs typeface="Tahoma"/>
              </a:rPr>
              <a:t>RS Summer Challenge - Yr 8 – option 1</a:t>
            </a:r>
            <a:endParaRPr lang="en-GB" sz="35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1C3065-B6FF-5B65-D3F9-B2CB116907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49B7E5-44BB-D4B4-B322-7DEABD989E1D}"/>
              </a:ext>
            </a:extLst>
          </p:cNvPr>
          <p:cNvSpPr txBox="1"/>
          <p:nvPr/>
        </p:nvSpPr>
        <p:spPr>
          <a:xfrm>
            <a:off x="959303" y="868219"/>
            <a:ext cx="720498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Create a Travel Guide </a:t>
            </a:r>
          </a:p>
          <a:p>
            <a:endParaRPr lang="en-GB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Pretend you are a travel writer visiting famous religious sites:</a:t>
            </a:r>
          </a:p>
          <a:p>
            <a:endParaRPr lang="en-GB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28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Mecca</a:t>
            </a:r>
          </a:p>
          <a:p>
            <a:r>
              <a:rPr lang="en-GB" sz="28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Vatican City</a:t>
            </a:r>
          </a:p>
          <a:p>
            <a:r>
              <a:rPr lang="en-GB" sz="28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Golden Temple</a:t>
            </a:r>
          </a:p>
          <a:p>
            <a:r>
              <a:rPr lang="en-GB" sz="28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Western Wall</a:t>
            </a:r>
          </a:p>
          <a:p>
            <a:endParaRPr lang="en-GB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Describe:Why</a:t>
            </a:r>
            <a:r>
              <a:rPr lang="en-GB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people visit</a:t>
            </a:r>
          </a:p>
          <a:p>
            <a:r>
              <a:rPr lang="en-GB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they would see</a:t>
            </a:r>
          </a:p>
          <a:p>
            <a:r>
              <a:rPr lang="en-GB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Why the site is important</a:t>
            </a:r>
          </a:p>
        </p:txBody>
      </p:sp>
      <p:pic>
        <p:nvPicPr>
          <p:cNvPr id="4" name="Picture 3" descr="Insight Guides: Insight Guides Israel">
            <a:extLst>
              <a:ext uri="{FF2B5EF4-FFF2-40B4-BE49-F238E27FC236}">
                <a16:creationId xmlns:a16="http://schemas.microsoft.com/office/drawing/2014/main" id="{4EAC66AE-0D76-6EA4-39B4-C36869ECD0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5193" y="1061131"/>
            <a:ext cx="3467100" cy="522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3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915CB5-8F38-2165-1DA9-E9E87F2A98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DABF8-43EB-78A5-57BF-DE5BA7F046D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>
                <a:latin typeface="Tahoma"/>
                <a:ea typeface="Tahoma"/>
                <a:cs typeface="Tahoma"/>
              </a:rPr>
              <a:t>RS Summer Challenge - Yr 8 – option 2</a:t>
            </a:r>
            <a:endParaRPr lang="en-GB" sz="35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5DC6F6-F74B-4E43-6F4D-8CB4C2978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A28B71-9B22-5B0C-D45E-62CCBDE0D277}"/>
              </a:ext>
            </a:extLst>
          </p:cNvPr>
          <p:cNvSpPr txBox="1"/>
          <p:nvPr/>
        </p:nvSpPr>
        <p:spPr>
          <a:xfrm>
            <a:off x="1010103" y="868219"/>
            <a:ext cx="7241268" cy="63401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b="1" u="sng">
                <a:latin typeface="Tahoma"/>
                <a:ea typeface="Tahoma"/>
                <a:cs typeface="Tahoma"/>
              </a:rPr>
              <a:t>Make Challah bread &amp; take a photo</a:t>
            </a:r>
            <a:endParaRPr lang="en-US"/>
          </a:p>
          <a:p>
            <a:endParaRPr lang="en-GB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1400" dirty="0">
                <a:ea typeface="+mn-lt"/>
                <a:cs typeface="+mn-lt"/>
              </a:rPr>
              <a:t>Whip up a beautiful braided challah using just </a:t>
            </a:r>
            <a:r>
              <a:rPr lang="en-GB" sz="1400" b="1" dirty="0">
                <a:ea typeface="+mn-lt"/>
                <a:cs typeface="+mn-lt"/>
              </a:rPr>
              <a:t>Self-Raising Flour</a:t>
            </a:r>
            <a:r>
              <a:rPr lang="en-GB" sz="1400" dirty="0">
                <a:ea typeface="+mn-lt"/>
                <a:cs typeface="+mn-lt"/>
              </a:rPr>
              <a:t>, </a:t>
            </a:r>
            <a:r>
              <a:rPr lang="en-GB" sz="1400" b="1" dirty="0">
                <a:ea typeface="+mn-lt"/>
                <a:cs typeface="+mn-lt"/>
              </a:rPr>
              <a:t>Greek Yogurt</a:t>
            </a:r>
            <a:r>
              <a:rPr lang="en-GB" sz="1400" dirty="0">
                <a:ea typeface="+mn-lt"/>
                <a:cs typeface="+mn-lt"/>
              </a:rPr>
              <a:t>, and an </a:t>
            </a:r>
            <a:r>
              <a:rPr lang="en-GB" sz="1400" b="1" dirty="0">
                <a:ea typeface="+mn-lt"/>
                <a:cs typeface="+mn-lt"/>
              </a:rPr>
              <a:t>Egg</a:t>
            </a:r>
            <a:r>
              <a:rPr lang="en-GB" sz="1400" dirty="0">
                <a:ea typeface="+mn-lt"/>
                <a:cs typeface="+mn-lt"/>
              </a:rPr>
              <a:t>. This three-ingredient "magic" dough requires no yeast, no waiting for the bread to rise, and zero kneading time while still producing a soft, slightly sweet, and fluffy loaf. </a:t>
            </a:r>
            <a:endParaRPr lang="en-GB" sz="1400" dirty="0"/>
          </a:p>
          <a:p>
            <a:r>
              <a:rPr lang="en-GB" sz="1400" b="1">
                <a:ea typeface="+mn-lt"/>
                <a:cs typeface="+mn-lt"/>
              </a:rPr>
              <a:t>Ingredients</a:t>
            </a:r>
            <a:endParaRPr lang="en-GB" sz="1400"/>
          </a:p>
          <a:p>
            <a:pPr marL="285750" indent="-285750">
              <a:buFont typeface="Arial"/>
              <a:buChar char="•"/>
            </a:pPr>
            <a:r>
              <a:rPr lang="en-GB" sz="1400" b="1" dirty="0">
                <a:ea typeface="+mn-lt"/>
                <a:cs typeface="+mn-lt"/>
              </a:rPr>
              <a:t>Self-Raising Flour:</a:t>
            </a:r>
            <a:r>
              <a:rPr lang="en-GB" sz="1400" dirty="0">
                <a:ea typeface="+mn-lt"/>
                <a:cs typeface="+mn-lt"/>
              </a:rPr>
              <a:t> 2 cups (plus a little extra for shaping)</a:t>
            </a:r>
            <a:endParaRPr lang="en-GB" sz="1400" dirty="0"/>
          </a:p>
          <a:p>
            <a:pPr marL="285750" indent="-285750">
              <a:buFont typeface="Arial"/>
              <a:buChar char="•"/>
            </a:pPr>
            <a:r>
              <a:rPr lang="en-GB" sz="1400" b="1">
                <a:ea typeface="+mn-lt"/>
                <a:cs typeface="+mn-lt"/>
              </a:rPr>
              <a:t>Full-Fat Greek Yogurt:</a:t>
            </a:r>
            <a:r>
              <a:rPr lang="en-GB" sz="1400">
                <a:ea typeface="+mn-lt"/>
                <a:cs typeface="+mn-lt"/>
              </a:rPr>
              <a:t> 1.5 cups</a:t>
            </a:r>
            <a:endParaRPr lang="en-GB" sz="1400"/>
          </a:p>
          <a:p>
            <a:pPr marL="285750" indent="-285750">
              <a:buFont typeface="Arial"/>
              <a:buChar char="•"/>
            </a:pPr>
            <a:r>
              <a:rPr lang="en-GB" sz="1400" b="1">
                <a:ea typeface="+mn-lt"/>
                <a:cs typeface="+mn-lt"/>
              </a:rPr>
              <a:t>Eggs:</a:t>
            </a:r>
            <a:r>
              <a:rPr lang="en-GB" sz="1400">
                <a:ea typeface="+mn-lt"/>
                <a:cs typeface="+mn-lt"/>
              </a:rPr>
              <a:t> 1 whole egg + 1 egg yolk (whisked together for the egg wash)</a:t>
            </a:r>
            <a:endParaRPr lang="en-GB" sz="1400"/>
          </a:p>
          <a:p>
            <a:r>
              <a:rPr lang="en-GB" sz="1400" i="1" dirty="0">
                <a:ea typeface="+mn-lt"/>
                <a:cs typeface="+mn-lt"/>
              </a:rPr>
              <a:t>Note: You can add 1 tablespoon of sugar to the yogurt if you want it to taste sweet, or a pinch of salt if you prefer it </a:t>
            </a:r>
            <a:r>
              <a:rPr lang="en-GB" sz="1400" i="1" dirty="0" err="1">
                <a:ea typeface="+mn-lt"/>
                <a:cs typeface="+mn-lt"/>
              </a:rPr>
              <a:t>savory</a:t>
            </a:r>
            <a:r>
              <a:rPr lang="en-GB" sz="1400" i="1" dirty="0">
                <a:ea typeface="+mn-lt"/>
                <a:cs typeface="+mn-lt"/>
              </a:rPr>
              <a:t>.</a:t>
            </a:r>
            <a:endParaRPr lang="en-GB" sz="1400" dirty="0"/>
          </a:p>
          <a:p>
            <a:r>
              <a:rPr lang="en-GB" sz="1400" b="1">
                <a:ea typeface="+mn-lt"/>
                <a:cs typeface="+mn-lt"/>
              </a:rPr>
              <a:t>Instructions</a:t>
            </a:r>
            <a:endParaRPr lang="en-GB" sz="1400"/>
          </a:p>
          <a:p>
            <a:pPr marL="285750" indent="-285750">
              <a:buFont typeface="Arial"/>
              <a:buChar char="•"/>
            </a:pPr>
            <a:r>
              <a:rPr lang="en-GB" sz="1400" b="1" dirty="0">
                <a:ea typeface="+mn-lt"/>
                <a:cs typeface="+mn-lt"/>
              </a:rPr>
              <a:t>Mix the Dough:</a:t>
            </a:r>
            <a:r>
              <a:rPr lang="en-GB" sz="1400" dirty="0">
                <a:ea typeface="+mn-lt"/>
                <a:cs typeface="+mn-lt"/>
              </a:rPr>
              <a:t> In a large mixing bowl, combine the self-raising flour and the Greek yogurt. Stir until it starts to clump together, then use your hands to bring it into a shaggy, cohesive dough ball.</a:t>
            </a:r>
            <a:endParaRPr lang="en-GB" sz="1400" dirty="0"/>
          </a:p>
          <a:p>
            <a:pPr marL="285750" indent="-285750">
              <a:buFont typeface="Arial"/>
              <a:buChar char="•"/>
            </a:pPr>
            <a:r>
              <a:rPr lang="en-GB" sz="1400" b="1">
                <a:ea typeface="+mn-lt"/>
                <a:cs typeface="+mn-lt"/>
              </a:rPr>
              <a:t>Shape and Braid:</a:t>
            </a:r>
            <a:r>
              <a:rPr lang="en-GB" sz="1400">
                <a:ea typeface="+mn-lt"/>
                <a:cs typeface="+mn-lt"/>
              </a:rPr>
              <a:t> Turn the dough onto a lightly floured surface. Cut it into 3 equal pieces. Roll each piece into a rope (about 12 inches long). Pinch the 3 ropes together at the top, braid them like hair, and pinch the bottom ends together to secure them. </a:t>
            </a:r>
            <a:endParaRPr lang="en-GB" sz="1400"/>
          </a:p>
          <a:p>
            <a:pPr marL="285750" indent="-285750">
              <a:buFont typeface="Arial"/>
              <a:buChar char="•"/>
            </a:pPr>
            <a:r>
              <a:rPr lang="en-GB" sz="1400" b="1">
                <a:ea typeface="+mn-lt"/>
                <a:cs typeface="+mn-lt"/>
              </a:rPr>
              <a:t>Add the Wash:</a:t>
            </a:r>
            <a:r>
              <a:rPr lang="en-GB" sz="1400">
                <a:ea typeface="+mn-lt"/>
                <a:cs typeface="+mn-lt"/>
              </a:rPr>
              <a:t> Place the braided loaf on a baking sheet lined with parchment paper. Brush the top generously with your whisked egg-and-yolk mixture—this gives challah its signature shiny, golden crust.</a:t>
            </a:r>
            <a:endParaRPr lang="en-GB" sz="1400"/>
          </a:p>
          <a:p>
            <a:pPr marL="285750" indent="-285750">
              <a:buFont typeface="Arial"/>
              <a:buChar char="•"/>
            </a:pPr>
            <a:r>
              <a:rPr lang="en-GB" sz="1400" b="1">
                <a:ea typeface="+mn-lt"/>
                <a:cs typeface="+mn-lt"/>
              </a:rPr>
              <a:t>Bake:</a:t>
            </a:r>
            <a:r>
              <a:rPr lang="en-GB" sz="1400">
                <a:ea typeface="+mn-lt"/>
                <a:cs typeface="+mn-lt"/>
              </a:rPr>
              <a:t> Preheat your oven to 180°C (160°C Fan / Gas Mark 4). Bake the loaf for 25 to 30 minutes, or until it is deeply golden brown and sounds hollow when you tap the bottom. </a:t>
            </a:r>
            <a:endParaRPr lang="en-GB" sz="1400"/>
          </a:p>
          <a:p>
            <a:pPr marL="285750" indent="-285750">
              <a:buFont typeface="Arial"/>
              <a:buChar char="•"/>
            </a:pPr>
            <a:r>
              <a:rPr lang="en-GB" sz="1400" b="1">
                <a:ea typeface="+mn-lt"/>
                <a:cs typeface="+mn-lt"/>
              </a:rPr>
              <a:t>Cool:</a:t>
            </a:r>
            <a:r>
              <a:rPr lang="en-GB" sz="1400">
                <a:ea typeface="+mn-lt"/>
                <a:cs typeface="+mn-lt"/>
              </a:rPr>
              <a:t> Transfer to a wire rack and let it cool before slicing!</a:t>
            </a:r>
            <a:endParaRPr lang="en-GB" sz="1400"/>
          </a:p>
          <a:p>
            <a:endParaRPr lang="en-GB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Picture 5" descr="Why do Jews Eat Challah on Shabbat?">
            <a:extLst>
              <a:ext uri="{FF2B5EF4-FFF2-40B4-BE49-F238E27FC236}">
                <a16:creationId xmlns:a16="http://schemas.microsoft.com/office/drawing/2014/main" id="{75B8A598-2FF8-5030-E2C2-7823C53E91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7314" y="2775857"/>
            <a:ext cx="27432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00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D3FA6-E48A-D902-4FB5-28DA69670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AA05F-E010-335F-D9D5-A5289E4B4F3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>
                <a:latin typeface="Tahoma"/>
                <a:ea typeface="Tahoma"/>
                <a:cs typeface="Tahoma"/>
              </a:rPr>
              <a:t>RS Summer Challenge – Option 3</a:t>
            </a:r>
            <a:endParaRPr lang="en-GB" sz="35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5D96D7-5E83-1B59-7CC0-61AA775A1C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22A2FE-8762-999E-750D-DF61E7CC7F11}"/>
              </a:ext>
            </a:extLst>
          </p:cNvPr>
          <p:cNvSpPr txBox="1"/>
          <p:nvPr/>
        </p:nvSpPr>
        <p:spPr>
          <a:xfrm>
            <a:off x="959303" y="868219"/>
            <a:ext cx="7204983" cy="704808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b="1" u="sng" dirty="0">
                <a:latin typeface="Tahoma"/>
                <a:ea typeface="Tahoma"/>
                <a:cs typeface="Tahoma"/>
              </a:rPr>
              <a:t>Take a photo of the highest stack of </a:t>
            </a:r>
            <a:r>
              <a:rPr lang="en-GB" sz="2800" b="1" u="sng">
                <a:latin typeface="Tahoma"/>
                <a:ea typeface="Tahoma"/>
                <a:cs typeface="Tahoma"/>
              </a:rPr>
              <a:t>cards you can make (5 high at least). This represents Hindu beliefs about Vishnu</a:t>
            </a:r>
            <a:endParaRPr lang="en-US" dirty="0">
              <a:latin typeface="Aptos" panose="02110004020202020204"/>
              <a:ea typeface="Tahoma"/>
              <a:cs typeface="Tahoma"/>
            </a:endParaRPr>
          </a:p>
          <a:p>
            <a:endParaRPr lang="en-GB" sz="2800" b="1" u="sng" dirty="0">
              <a:latin typeface="Tahoma"/>
              <a:ea typeface="Tahoma"/>
              <a:cs typeface="Tahoma"/>
            </a:endParaRPr>
          </a:p>
          <a:p>
            <a:r>
              <a:rPr lang="en-GB" sz="3200" b="1" dirty="0">
                <a:ea typeface="+mn-lt"/>
                <a:cs typeface="+mn-lt"/>
              </a:rPr>
              <a:t>Teaching and Devotion:</a:t>
            </a:r>
            <a:r>
              <a:rPr lang="en-GB" sz="3200" dirty="0">
                <a:ea typeface="+mn-lt"/>
                <a:cs typeface="+mn-lt"/>
              </a:rPr>
              <a:t> In 17th-century India, playing cards called </a:t>
            </a:r>
            <a:r>
              <a:rPr lang="en-GB" sz="3200" i="1" err="1">
                <a:ea typeface="+mn-lt"/>
                <a:cs typeface="+mn-lt"/>
              </a:rPr>
              <a:t>Ganjifa</a:t>
            </a:r>
            <a:r>
              <a:rPr lang="en-GB" sz="3200" dirty="0">
                <a:ea typeface="+mn-lt"/>
                <a:cs typeface="+mn-lt"/>
              </a:rPr>
              <a:t> were adapted into sets known as the </a:t>
            </a:r>
            <a:r>
              <a:rPr lang="en-GB" sz="3200" i="1" err="1">
                <a:ea typeface="+mn-lt"/>
                <a:cs typeface="+mn-lt"/>
              </a:rPr>
              <a:t>Dashavatara</a:t>
            </a:r>
            <a:r>
              <a:rPr lang="en-GB" sz="3200" dirty="0">
                <a:ea typeface="+mn-lt"/>
                <a:cs typeface="+mn-lt"/>
              </a:rPr>
              <a:t>. The cards depicted the ten avatars of Lord Vishnu. People would sing chants and mantras while dealing these cards, turning a game into </a:t>
            </a:r>
            <a:r>
              <a:rPr lang="en-GB" sz="3200">
                <a:ea typeface="+mn-lt"/>
                <a:cs typeface="+mn-lt"/>
              </a:rPr>
              <a:t>an educational, spiritual practice</a:t>
            </a:r>
            <a:r>
              <a:rPr lang="en-GB" sz="3200">
                <a:latin typeface="Aptos"/>
                <a:ea typeface="Tahoma"/>
                <a:cs typeface="Tahoma"/>
              </a:rPr>
              <a:t>.</a:t>
            </a:r>
            <a:endParaRPr lang="en-GB" sz="3200" b="1" u="sng">
              <a:latin typeface="Tahoma"/>
              <a:ea typeface="Tahoma"/>
              <a:cs typeface="Tahoma"/>
            </a:endParaRPr>
          </a:p>
          <a:p>
            <a:endParaRPr lang="en-GB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Picture 5" descr="Playing cards stacked into a &quot;house of cards&quot; on table Stock Photo - Alamy">
            <a:extLst>
              <a:ext uri="{FF2B5EF4-FFF2-40B4-BE49-F238E27FC236}">
                <a16:creationId xmlns:a16="http://schemas.microsoft.com/office/drawing/2014/main" id="{132DAD72-1DD5-9D6E-2507-BB56B229F42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25" b="11359"/>
          <a:stretch>
            <a:fillRect/>
          </a:stretch>
        </p:blipFill>
        <p:spPr>
          <a:xfrm>
            <a:off x="8765780" y="1712685"/>
            <a:ext cx="3013431" cy="428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322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02ACF8D-CC1F-4266-BDB7-6C70629A4C7C}">
  <ds:schemaRefs>
    <ds:schemaRef ds:uri="http://schemas.microsoft.com/office/2006/metadata/properties"/>
    <ds:schemaRef ds:uri="http://schemas.microsoft.com/office/infopath/2007/PartnerControls"/>
    <ds:schemaRef ds:uri="40ff959c-d626-41cc-a332-fc585a447b2c"/>
  </ds:schemaRefs>
</ds:datastoreItem>
</file>

<file path=customXml/itemProps2.xml><?xml version="1.0" encoding="utf-8"?>
<ds:datastoreItem xmlns:ds="http://schemas.openxmlformats.org/officeDocument/2006/customXml" ds:itemID="{9442AB7D-443E-42DE-A8C4-03070F64A9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f959c-d626-41cc-a332-fc585a447b2c"/>
    <ds:schemaRef ds:uri="5ae5b661-4602-457d-8de3-17620281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B993238-0040-4072-B171-B9F60D5903F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RS Summer Challenge - Yr 8 – option 1</vt:lpstr>
      <vt:lpstr>RS Summer Challenge - Yr 8 – option 2</vt:lpstr>
      <vt:lpstr>RS Summer Challenge – Option 3</vt:lpstr>
    </vt:vector>
  </TitlesOfParts>
  <Company>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Cote Davis</dc:creator>
  <cp:lastModifiedBy>Daniel Cote Davis</cp:lastModifiedBy>
  <cp:revision>41</cp:revision>
  <dcterms:created xsi:type="dcterms:W3CDTF">2026-06-22T12:39:13Z</dcterms:created>
  <dcterms:modified xsi:type="dcterms:W3CDTF">2026-06-25T08:13:41Z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  <property fmtid="{D5CDD505-2E9C-101B-9397-08002B2CF9AE}" pid="3" name="MediaServiceImageTags">
    <vt:lpwstr/>
  </property>
</Properties>
</file>