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57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C944E4-5379-48EE-874E-7DD9B9A814CE}" v="3" dt="2026-06-25T11:32:50.0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livia Langley" userId="f6086306-95e9-43ce-9068-0f3595203af7" providerId="ADAL" clId="{402696A6-8EF4-463D-9EE2-16DE4A29179A}"/>
    <pc:docChg chg="modSld">
      <pc:chgData name="Olivia Langley" userId="f6086306-95e9-43ce-9068-0f3595203af7" providerId="ADAL" clId="{402696A6-8EF4-463D-9EE2-16DE4A29179A}" dt="2026-06-25T11:32:55.558" v="31" actId="1076"/>
      <pc:docMkLst>
        <pc:docMk/>
      </pc:docMkLst>
      <pc:sldChg chg="modSp mod">
        <pc:chgData name="Olivia Langley" userId="f6086306-95e9-43ce-9068-0f3595203af7" providerId="ADAL" clId="{402696A6-8EF4-463D-9EE2-16DE4A29179A}" dt="2026-06-25T11:32:55.558" v="31" actId="1076"/>
        <pc:sldMkLst>
          <pc:docMk/>
          <pc:sldMk cId="3073885430" sldId="576"/>
        </pc:sldMkLst>
        <pc:spChg chg="mod">
          <ac:chgData name="Olivia Langley" userId="f6086306-95e9-43ce-9068-0f3595203af7" providerId="ADAL" clId="{402696A6-8EF4-463D-9EE2-16DE4A29179A}" dt="2026-06-25T11:29:29.422" v="3" actId="20577"/>
          <ac:spMkLst>
            <pc:docMk/>
            <pc:sldMk cId="3073885430" sldId="576"/>
            <ac:spMk id="2" creationId="{53B1A3E6-497B-E20A-E298-F0F490963D12}"/>
          </ac:spMkLst>
        </pc:spChg>
        <pc:spChg chg="mod">
          <ac:chgData name="Olivia Langley" userId="f6086306-95e9-43ce-9068-0f3595203af7" providerId="ADAL" clId="{402696A6-8EF4-463D-9EE2-16DE4A29179A}" dt="2026-06-25T11:32:55.558" v="31" actId="1076"/>
          <ac:spMkLst>
            <pc:docMk/>
            <pc:sldMk cId="3073885430" sldId="576"/>
            <ac:spMk id="19" creationId="{1D29BD35-1092-1C47-5749-C3C3C2C775EF}"/>
          </ac:spMkLst>
        </pc:spChg>
        <pc:graphicFrameChg chg="mod modGraphic">
          <ac:chgData name="Olivia Langley" userId="f6086306-95e9-43ce-9068-0f3595203af7" providerId="ADAL" clId="{402696A6-8EF4-463D-9EE2-16DE4A29179A}" dt="2026-06-25T11:32:50.043" v="30"/>
          <ac:graphicFrameMkLst>
            <pc:docMk/>
            <pc:sldMk cId="3073885430" sldId="576"/>
            <ac:graphicFrameMk id="6" creationId="{4E6F7D43-442F-BFF0-FB41-CC98F8563F6C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778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9535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6175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1749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963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806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316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202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732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5825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987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0721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367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237067"/>
            <a:ext cx="10934699" cy="645629"/>
          </a:xfrm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600" dirty="0">
                <a:solidFill>
                  <a:schemeClr val="bg1"/>
                </a:solidFill>
                <a:latin typeface="Tahoma"/>
                <a:ea typeface="Tahoma"/>
                <a:cs typeface="Tahoma"/>
              </a:rPr>
              <a:t>History Y8-9 Summer Homework</a:t>
            </a:r>
            <a:endParaRPr lang="en-GB" sz="3600" b="0" i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 dirty="0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 dirty="0">
              <a:latin typeface="Tahoma"/>
              <a:ea typeface="Tahoma"/>
              <a:cs typeface="Tahoma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E6F7D43-442F-BFF0-FB41-CC98F8563F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0882814"/>
              </p:ext>
            </p:extLst>
          </p:nvPr>
        </p:nvGraphicFramePr>
        <p:xfrm>
          <a:off x="1132173" y="1983478"/>
          <a:ext cx="10907427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5809">
                  <a:extLst>
                    <a:ext uri="{9D8B030D-6E8A-4147-A177-3AD203B41FA5}">
                      <a16:colId xmlns:a16="http://schemas.microsoft.com/office/drawing/2014/main" val="557694950"/>
                    </a:ext>
                  </a:extLst>
                </a:gridCol>
                <a:gridCol w="3635809">
                  <a:extLst>
                    <a:ext uri="{9D8B030D-6E8A-4147-A177-3AD203B41FA5}">
                      <a16:colId xmlns:a16="http://schemas.microsoft.com/office/drawing/2014/main" val="2970548385"/>
                    </a:ext>
                  </a:extLst>
                </a:gridCol>
                <a:gridCol w="3635809">
                  <a:extLst>
                    <a:ext uri="{9D8B030D-6E8A-4147-A177-3AD203B41FA5}">
                      <a16:colId xmlns:a16="http://schemas.microsoft.com/office/drawing/2014/main" val="3744930149"/>
                    </a:ext>
                  </a:extLst>
                </a:gridCol>
              </a:tblGrid>
              <a:tr h="158654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Rockwell Extra Bold" panose="02060903040505020403" pitchFamily="18" charset="0"/>
                        </a:rPr>
                        <a:t>Move: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rgbClr val="FF0000"/>
                          </a:solidFill>
                          <a:latin typeface="Rockwell Extra Bold" panose="02060903040505020403" pitchFamily="18" charset="0"/>
                        </a:rPr>
                        <a:t>Make: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rgbClr val="FF0000"/>
                          </a:solidFill>
                          <a:latin typeface="Rockwell Extra Bold" panose="02060903040505020403" pitchFamily="18" charset="0"/>
                        </a:rPr>
                        <a:t>Listen: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66195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/>
                        <a:t>"Memorial Mission"</a:t>
                      </a:r>
                      <a:r>
                        <a:rPr lang="en-GB" dirty="0"/>
                        <a:t> — Visit a local war memorial (there's one in almost every town and village in the UK). Count the names, note the dates, and look for any patterns — are there family surnames repeated? Any women listed? Sketch or photograph it and reflect: </a:t>
                      </a:r>
                      <a:r>
                        <a:rPr lang="en-GB" i="1" dirty="0"/>
                        <a:t>who were these people before the war?</a:t>
                      </a: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b="1" dirty="0"/>
                        <a:t>"Eat Like It's 1940"</a:t>
                      </a:r>
                      <a:r>
                        <a:rPr lang="en-GB" dirty="0"/>
                        <a:t> — Look up a real WWII rationing menu and try cooking one simple rationed recipe at home (Woolton Pie and carrot cake are classics). Write a short reflection: </a:t>
                      </a:r>
                      <a:r>
                        <a:rPr lang="en-GB" i="1" dirty="0"/>
                        <a:t>How did it taste? How would you feel if this was all you could eat every week? What does this tell you about life on the Home Front?</a:t>
                      </a: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"Songs of the Century"</a:t>
                      </a:r>
                      <a:r>
                        <a:rPr lang="en-GB" dirty="0"/>
                        <a:t> — Find ONE song from each era:</a:t>
                      </a:r>
                    </a:p>
                    <a:p>
                      <a:r>
                        <a:rPr lang="en-GB" dirty="0"/>
                        <a:t>A WWI marching song (</a:t>
                      </a:r>
                      <a:r>
                        <a:rPr lang="en-GB" i="1" dirty="0"/>
                        <a:t>It's a Long Way to Tipperary</a:t>
                      </a:r>
                      <a:r>
                        <a:rPr lang="en-GB" dirty="0"/>
                        <a:t>)</a:t>
                      </a:r>
                    </a:p>
                    <a:p>
                      <a:r>
                        <a:rPr lang="en-GB" dirty="0"/>
                        <a:t>A WWII home front song (</a:t>
                      </a:r>
                      <a:r>
                        <a:rPr lang="en-GB" i="1" dirty="0"/>
                        <a:t>We'll Meet Again</a:t>
                      </a:r>
                      <a:r>
                        <a:rPr lang="en-GB" dirty="0"/>
                        <a:t>)</a:t>
                      </a:r>
                    </a:p>
                    <a:p>
                      <a:r>
                        <a:rPr lang="en-GB" dirty="0"/>
                        <a:t>A social protest song (</a:t>
                      </a:r>
                      <a:r>
                        <a:rPr lang="en-GB" i="1" dirty="0"/>
                        <a:t>Strange Fruit</a:t>
                      </a:r>
                      <a:r>
                        <a:rPr lang="en-GB" dirty="0"/>
                        <a:t> by Billie Holiday)</a:t>
                      </a:r>
                    </a:p>
                    <a:p>
                      <a:r>
                        <a:rPr lang="en-GB" dirty="0"/>
                        <a:t>Write about how each song made you feel and what it reveals about the people who sang it.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7590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0CB94812-D200-3A19-C4B1-221842DC3218}"/>
              </a:ext>
            </a:extLst>
          </p:cNvPr>
          <p:cNvSpPr txBox="1"/>
          <p:nvPr/>
        </p:nvSpPr>
        <p:spPr>
          <a:xfrm>
            <a:off x="1132172" y="1006037"/>
            <a:ext cx="10907427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000" b="1" dirty="0"/>
              <a:t>Task:  </a:t>
            </a:r>
            <a:r>
              <a:rPr lang="en-GB" sz="2000" dirty="0"/>
              <a:t>Complete </a:t>
            </a:r>
            <a:r>
              <a:rPr lang="en-GB" sz="2000" i="1" u="sng" dirty="0"/>
              <a:t>one</a:t>
            </a:r>
            <a:r>
              <a:rPr lang="en-GB" sz="2000"/>
              <a:t> of the following activities over the summer holidays. Each task should only take 20-30 minutes! </a:t>
            </a:r>
            <a:endParaRPr lang="en-GB" sz="2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D29BD35-1092-1C47-5749-C3C3C2C775EF}"/>
              </a:ext>
            </a:extLst>
          </p:cNvPr>
          <p:cNvSpPr txBox="1"/>
          <p:nvPr/>
        </p:nvSpPr>
        <p:spPr>
          <a:xfrm>
            <a:off x="1132171" y="5975447"/>
            <a:ext cx="109074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Resources: </a:t>
            </a:r>
            <a:r>
              <a:rPr lang="en-GB" dirty="0"/>
              <a:t>Present all work created using a </a:t>
            </a:r>
            <a:r>
              <a:rPr lang="en-GB" dirty="0" err="1"/>
              <a:t>powerpoint</a:t>
            </a:r>
            <a:r>
              <a:rPr lang="en-GB" dirty="0"/>
              <a:t> presentation on your </a:t>
            </a:r>
            <a:r>
              <a:rPr lang="en-GB" dirty="0" err="1"/>
              <a:t>ipad</a:t>
            </a:r>
            <a:r>
              <a:rPr lang="en-GB" dirty="0"/>
              <a:t>. If you have drawn or made anything, photograph your work and present the photograph on your </a:t>
            </a:r>
            <a:r>
              <a:rPr lang="en-GB" dirty="0" err="1"/>
              <a:t>powerpoint</a:t>
            </a:r>
            <a:r>
              <a:rPr lang="en-GB" dirty="0"/>
              <a:t>. </a:t>
            </a:r>
            <a:endParaRPr lang="en-GB" b="1" dirty="0"/>
          </a:p>
          <a:p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07388543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C8DB6F2-FBF3-4733-B18C-76435E03AF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ff959c-d626-41cc-a332-fc585a447b2c"/>
    <ds:schemaRef ds:uri="5ae5b661-4602-457d-8de3-1762028140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AD74318-332F-447D-9E54-1ED65CC43A8F}">
  <ds:schemaRefs>
    <ds:schemaRef ds:uri="http://schemas.microsoft.com/office/2006/metadata/properties"/>
    <ds:schemaRef ds:uri="http://schemas.microsoft.com/office/infopath/2007/PartnerControls"/>
    <ds:schemaRef ds:uri="40ff959c-d626-41cc-a332-fc585a447b2c"/>
  </ds:schemaRefs>
</ds:datastoreItem>
</file>

<file path=customXml/itemProps3.xml><?xml version="1.0" encoding="utf-8"?>
<ds:datastoreItem xmlns:ds="http://schemas.openxmlformats.org/officeDocument/2006/customXml" ds:itemID="{EAB85AE5-B4D8-4621-990F-0ADA8DD67AC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260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Rockwell Extra Bold</vt:lpstr>
      <vt:lpstr>Tahoma</vt:lpstr>
      <vt:lpstr>1_office theme</vt:lpstr>
      <vt:lpstr>History Y8-9 Summer Homework</vt:lpstr>
    </vt:vector>
  </TitlesOfParts>
  <Company>The 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Amy Southam</dc:creator>
  <cp:lastModifiedBy>Olivia Langley</cp:lastModifiedBy>
  <cp:revision>99</cp:revision>
  <dcterms:created xsi:type="dcterms:W3CDTF">2026-06-09T09:00:12Z</dcterms:created>
  <dcterms:modified xsi:type="dcterms:W3CDTF">2026-06-25T11:33:00Z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  <property fmtid="{D5CDD505-2E9C-101B-9397-08002B2CF9AE}" pid="3" name="MediaServiceImageTags">
    <vt:lpwstr/>
  </property>
</Properties>
</file>