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F63179-F5C0-406A-AF33-8E6D17C71FD6}" v="6" dt="2026-06-17T08:03:37.0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Walker" userId="8eb43f4c-f4b8-4560-8927-818c1dccbe73" providerId="ADAL" clId="{5BCBC057-B661-4B7C-8D3F-CE841013A574}"/>
    <pc:docChg chg="undo custSel addSld delSld modSld">
      <pc:chgData name="Thomas Walker" userId="8eb43f4c-f4b8-4560-8927-818c1dccbe73" providerId="ADAL" clId="{5BCBC057-B661-4B7C-8D3F-CE841013A574}" dt="2026-06-17T08:03:39.132" v="438" actId="20577"/>
      <pc:docMkLst>
        <pc:docMk/>
      </pc:docMkLst>
      <pc:sldChg chg="modSp add del mod">
        <pc:chgData name="Thomas Walker" userId="8eb43f4c-f4b8-4560-8927-818c1dccbe73" providerId="ADAL" clId="{5BCBC057-B661-4B7C-8D3F-CE841013A574}" dt="2026-06-17T08:03:39.132" v="438" actId="20577"/>
        <pc:sldMkLst>
          <pc:docMk/>
          <pc:sldMk cId="3073885430" sldId="576"/>
        </pc:sldMkLst>
        <pc:spChg chg="mod">
          <ac:chgData name="Thomas Walker" userId="8eb43f4c-f4b8-4560-8927-818c1dccbe73" providerId="ADAL" clId="{5BCBC057-B661-4B7C-8D3F-CE841013A574}" dt="2026-06-17T08:03:39.132" v="438" actId="20577"/>
          <ac:spMkLst>
            <pc:docMk/>
            <pc:sldMk cId="3073885430" sldId="576"/>
            <ac:spMk id="2" creationId="{53B1A3E6-497B-E20A-E298-F0F490963D12}"/>
          </ac:spMkLst>
        </pc:spChg>
        <pc:spChg chg="mod">
          <ac:chgData name="Thomas Walker" userId="8eb43f4c-f4b8-4560-8927-818c1dccbe73" providerId="ADAL" clId="{5BCBC057-B661-4B7C-8D3F-CE841013A574}" dt="2026-06-17T08:02:20.251" v="434" actId="20577"/>
          <ac:spMkLst>
            <pc:docMk/>
            <pc:sldMk cId="3073885430" sldId="576"/>
            <ac:spMk id="5" creationId="{575F2C37-D5F4-AF63-B633-966069AEA124}"/>
          </ac:spMkLst>
        </pc:spChg>
      </pc:sldChg>
      <pc:sldMasterChg chg="delSldLayout">
        <pc:chgData name="Thomas Walker" userId="8eb43f4c-f4b8-4560-8927-818c1dccbe73" providerId="ADAL" clId="{5BCBC057-B661-4B7C-8D3F-CE841013A574}" dt="2026-06-17T08:03:36.273" v="435" actId="47"/>
        <pc:sldMasterMkLst>
          <pc:docMk/>
          <pc:sldMasterMk cId="3375030545" sldId="2147483660"/>
        </pc:sldMasterMkLst>
        <pc:sldLayoutChg chg="del">
          <pc:chgData name="Thomas Walker" userId="8eb43f4c-f4b8-4560-8927-818c1dccbe73" providerId="ADAL" clId="{5BCBC057-B661-4B7C-8D3F-CE841013A574}" dt="2026-06-17T08:03:36.273" v="435" actId="47"/>
          <pc:sldLayoutMkLst>
            <pc:docMk/>
            <pc:sldMasterMk cId="3375030545" sldId="2147483660"/>
            <pc:sldLayoutMk cId="1063310313" sldId="2147483672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5958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7 Summer Competition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15835" y="1600200"/>
            <a:ext cx="1027339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DFCF7D-DF40-42F0-A743-F3C5210A43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9AEA81-1DF8-4446-B5A7-50496BE35CC8}">
  <ds:schemaRefs>
    <ds:schemaRef ds:uri="http://schemas.microsoft.com/office/infopath/2007/PartnerControls"/>
    <ds:schemaRef ds:uri="http://schemas.microsoft.com/office/2006/documentManagement/types"/>
    <ds:schemaRef ds:uri="5ae5b661-4602-457d-8de3-176202814043"/>
    <ds:schemaRef ds:uri="http://schemas.microsoft.com/office/2006/metadata/properties"/>
    <ds:schemaRef ds:uri="http://purl.org/dc/dcmitype/"/>
    <ds:schemaRef ds:uri="http://purl.org/dc/elements/1.1/"/>
    <ds:schemaRef ds:uri="http://purl.org/dc/terms/"/>
    <ds:schemaRef ds:uri="http://schemas.openxmlformats.org/package/2006/metadata/core-properties"/>
    <ds:schemaRef ds:uri="40ff959c-d626-41cc-a332-fc585a447b2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3CF72A7-2450-4CD6-80F9-1D69E9D685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Year 7 Summer Competition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Thomas Walker</cp:lastModifiedBy>
  <cp:revision>2</cp:revision>
  <dcterms:created xsi:type="dcterms:W3CDTF">2026-06-13T15:51:50Z</dcterms:created>
  <dcterms:modified xsi:type="dcterms:W3CDTF">2026-06-17T08:03:43Z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