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D0B46-52C9-F31C-2481-EE68B290C01D}" v="51" dt="2026-06-23T19:59:44.752"/>
    <p1510:client id="{DA4A7104-2B5B-46A3-AB84-35CCEE50F2AF}" v="13" dt="2026-06-24T07:57:35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9:55.717" v="0" actId="47"/>
      <pc:docMkLst>
        <pc:docMk/>
      </pc:docMkLst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11349410" sldId="577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4259446331" sldId="578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1113943546" sldId="579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1357435528" sldId="580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1816603294" sldId="581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1061116134" sldId="582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3781476803" sldId="583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2116606206" sldId="584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2797987986" sldId="586"/>
        </pc:sldMkLst>
      </pc:sldChg>
      <pc:sldChg chg="del">
        <pc:chgData name="Kate Nicholson" userId="0490192e-25a4-48c3-aa3e-32b6fc55ea8d" providerId="ADAL" clId="{79D25C46-A87D-41CE-A104-52E2640C6026}" dt="2026-06-24T08:09:55.717" v="0" actId="47"/>
        <pc:sldMkLst>
          <pc:docMk/>
          <pc:sldMk cId="3790549818" sldId="5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Summer Challenge Y7 Science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001001" y="866238"/>
            <a:ext cx="102733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Biology: “My Body Survival Guide”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 survival guide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explaining how the body works to keep you alive.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organs (e.g., heart, lungs, stomach)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each organ does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labelled diagram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 “fun fact” per organ</a:t>
            </a: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Explain what happens if one organ stops working properly.</a:t>
            </a:r>
          </a:p>
          <a:p>
            <a:pPr fontAlgn="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Chemistry: “Kitchen Chemistry Investigator”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Investigate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chemistry in your kitchen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Task: Find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examples of solids, liquids, and gases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 their properties (shape, volume, movement), and create a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or poster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Explain why gases can be compressed but solids cannot.</a:t>
            </a:r>
          </a:p>
          <a:p>
            <a:pPr fontAlgn="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Physics: “Forces in Action”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 in everyday life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Task: Take or draw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examples of forces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(push, pull, friction, gravity)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Label: The type of force and What is happening?</a:t>
            </a:r>
          </a:p>
          <a:p>
            <a:pPr fontAlgn="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 as a poster or slideshow</a:t>
            </a:r>
          </a:p>
          <a:p>
            <a:pPr fontAlgn="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Explain how friction can be helpful AND unhelpful.</a:t>
            </a: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3E2C0A-EA9D-4202-A7A8-22100AC1521E}">
  <ds:schemaRefs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5ae5b661-4602-457d-8de3-176202814043"/>
    <ds:schemaRef ds:uri="http://schemas.microsoft.com/office/2006/documentManagement/types"/>
    <ds:schemaRef ds:uri="40ff959c-d626-41cc-a332-fc585a447b2c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181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Summer Challenge Y7 Science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