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7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Walker" userId="8eb43f4c-f4b8-4560-8927-818c1dccbe73" providerId="ADAL" clId="{5BCBC057-B661-4B7C-8D3F-CE841013A574}"/>
    <pc:docChg chg="addSld modSld">
      <pc:chgData name="Thomas Walker" userId="8eb43f4c-f4b8-4560-8927-818c1dccbe73" providerId="ADAL" clId="{5BCBC057-B661-4B7C-8D3F-CE841013A574}" dt="2026-06-17T08:02:40.590" v="0"/>
      <pc:docMkLst>
        <pc:docMk/>
      </pc:docMkLst>
      <pc:sldChg chg="add">
        <pc:chgData name="Thomas Walker" userId="8eb43f4c-f4b8-4560-8927-818c1dccbe73" providerId="ADAL" clId="{5BCBC057-B661-4B7C-8D3F-CE841013A574}" dt="2026-06-17T08:02:40.590" v="0"/>
        <pc:sldMkLst>
          <pc:docMk/>
          <pc:sldMk cId="3073885430" sldId="57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30D21-2F87-F684-5CC4-DFFC11C05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6EDD12-DACB-C2FE-6ECE-D942E4AB62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2B0BA-36BF-CAFE-79C5-AFE9023E6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EF630-6AD1-47F2-B80D-7531ECCF54F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00E21-C0A9-A0DE-AB21-0BFC485BB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B05EB-132E-5BA4-8667-8753FB7A9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B93CE-9D0C-4528-BAE9-45EE495A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6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DAC7B-01DC-D4FB-7F0C-F6A0084AD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0D0712-6341-0FE8-2828-6965D286C5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BA334-932D-C26B-0DB5-110532E0D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EF630-6AD1-47F2-B80D-7531ECCF54F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04B46-06A2-F0AD-0AFE-C0EF9C4A6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38C3DB-3A23-74AC-340A-798D84295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B93CE-9D0C-4528-BAE9-45EE495A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713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04583-8CF5-8262-29C4-7566563AA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07A84D-76D1-2C8D-95A9-8DD0A2DB20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15B197-BA4B-7B3B-0109-18C10CA9E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EF630-6AD1-47F2-B80D-7531ECCF54F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B0D88-8D3A-9F97-458F-66F829CA2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8DFB6-1650-884F-C80F-19D7738DA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B93CE-9D0C-4528-BAE9-45EE495A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450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028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729FB-81D7-534B-497B-8E0BEA7C3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8B311-F996-7919-6D6C-70E5E7D3E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BA9FB-5D9F-6095-3B73-6A5942ECB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EF630-6AD1-47F2-B80D-7531ECCF54F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81D9D-05F5-5D98-4444-F39747CF6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F89EE-BC3C-BB4E-D2F9-AF0ECD97A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B93CE-9D0C-4528-BAE9-45EE495A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4227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6741B-3725-8E80-C291-AD1772285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172A3F-9ACD-50C7-0FFA-2FD3A055E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A1103-1655-7E43-E6DA-E02898BBF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EF630-6AD1-47F2-B80D-7531ECCF54F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8C470-1261-AD31-96E3-FCDF7689F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4FC1EE-9124-75B0-B0FA-A9D663ADF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B93CE-9D0C-4528-BAE9-45EE495A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007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404CF-05F9-0C77-A1F3-659D257A3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A0104-EDF1-2CAF-07A9-5B9D36C7A8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701E4C-EEAA-C485-D49D-30080FDE12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0BE664-B694-2E67-799B-F60527E15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EF630-6AD1-47F2-B80D-7531ECCF54F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53E25B-D10F-2CBA-D9BC-EC77D8A1D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EE97C4-AFCA-86BD-CBDF-EB6909E31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B93CE-9D0C-4528-BAE9-45EE495A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512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B930E-F9DE-B321-8879-4884F050C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EFE181-A398-3F06-A72B-49AAC8057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FBDE20-5445-FACD-4731-50A9E1A342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DF8632-A82D-3E67-5183-93C49983F0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2509A6-F487-2D05-D96C-50DA6C22B4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18BA2D-7D14-93A2-857F-D67EF5740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EF630-6AD1-47F2-B80D-7531ECCF54F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6577A1-0483-97D4-A063-68CE3E1AF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7FF725-D012-834D-2951-A308B9E3B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B93CE-9D0C-4528-BAE9-45EE495A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9308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09F4E-12B6-E247-492C-B3C8DF7BA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1D7540-C22B-4377-8D85-F1EDDAE6A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EF630-6AD1-47F2-B80D-7531ECCF54F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2983A6-CF04-70A4-4DB4-BA5D5E06D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F109A3-6824-4786-669C-019517A00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B93CE-9D0C-4528-BAE9-45EE495A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586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B3B696-22DE-7180-8A6C-6C8874306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EF630-6AD1-47F2-B80D-7531ECCF54F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7406FA-9DAE-541F-60D0-0E6C780A0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FA793A-1ECB-848C-1C68-85B1B086A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B93CE-9D0C-4528-BAE9-45EE495A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266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E57C1-7F71-4C82-E2A9-C481769C5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9BD3B-CD1A-2EB2-4044-4B80352AC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061B4-FBA8-D5C1-BAFC-69922D743B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13A0F-8826-7047-5910-F465C6D49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EF630-6AD1-47F2-B80D-7531ECCF54F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E33F8A-31B5-0F48-3485-099ADB376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721D65-50F2-290F-FCF6-92FBBECEC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B93CE-9D0C-4528-BAE9-45EE495A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18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6FD1F-564F-D11F-586E-5092AA068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62F4E5-861F-F46A-1C3D-B6307204AE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2487F3-8604-0F9C-2677-312B26418A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6C6A96-A95A-FB0C-3B59-F68713E55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EF630-6AD1-47F2-B80D-7531ECCF54F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F198E3-8AA3-7F72-B110-DAC0D9BF1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D9FF59-4B40-F136-65CA-8E8FA88BB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B93CE-9D0C-4528-BAE9-45EE495A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99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E70338-1816-F139-E0B4-4789F3304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A8B35-7E66-C186-1DE1-137040789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C36962-CEA3-23EB-2A45-5DCE86066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FEF630-6AD1-47F2-B80D-7531ECCF54F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75344-CDD4-85D0-B532-F804331DA0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ECFA6-7789-1E79-183B-D86EFC5F26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0B93CE-9D0C-4528-BAE9-45EE495A0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21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Twalker@dma.tela.org.uk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7 Summer Competition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104900" y="1513114"/>
            <a:ext cx="10923814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PHYSICAL EDUCATION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28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Performance Task (5k Running Time)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Complete a 5k run and take a screen shot of your time and email to </a:t>
            </a: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Twalker@dma.tela.org.uk</a:t>
            </a: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 be added to our leaderboard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28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Participation Task (Most Steps in 24 Hours)</a:t>
            </a:r>
          </a:p>
          <a:p>
            <a:pPr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Complete as many steps in a day as you can and take a screen shot from your phone/watch/accessory and email to </a:t>
            </a: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Twalker@dma.tela.org.uk</a:t>
            </a: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 be added to our leaderboard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068F82F-B3FF-447D-A227-490E5720B1D7}"/>
</file>

<file path=customXml/itemProps2.xml><?xml version="1.0" encoding="utf-8"?>
<ds:datastoreItem xmlns:ds="http://schemas.openxmlformats.org/officeDocument/2006/customXml" ds:itemID="{482261BB-E327-4197-AB78-ADC4511C76B4}"/>
</file>

<file path=customXml/itemProps3.xml><?xml version="1.0" encoding="utf-8"?>
<ds:datastoreItem xmlns:ds="http://schemas.openxmlformats.org/officeDocument/2006/customXml" ds:itemID="{04C8A1EF-3256-4CDB-BE74-1706DD3AFBF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Office Theme</vt:lpstr>
      <vt:lpstr>Year 7 Summer Competition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Walker</dc:creator>
  <cp:lastModifiedBy>Thomas Walker</cp:lastModifiedBy>
  <cp:revision>1</cp:revision>
  <dcterms:created xsi:type="dcterms:W3CDTF">2026-06-17T08:02:37Z</dcterms:created>
  <dcterms:modified xsi:type="dcterms:W3CDTF">2026-06-17T08:02:46Z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