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57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CCF03-19E0-4D0C-4AA1-761D59C12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063755-3BFF-5D4F-2D95-BE429E9F2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564B6-1502-46A0-21A8-56815FA86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92AC5-C06D-33CF-0644-904642672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74E59-8B09-119F-DA24-2709590E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99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A7244-CAD1-A517-65CF-665865353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138C8A-D945-AEA8-9F99-16D112A97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831EC-807E-5CE3-3871-D616AFEE9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38281-C768-AF36-B4C6-131FCFE3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2872A-F940-BB99-B42E-166AF7914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1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222F35-EE25-031C-D73D-BDE8D78D7A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83359-F4E3-D71B-25B2-F09B7591B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30F03-2D09-4D56-F7FC-D36F228D5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A85409-5013-2966-384E-36B2D4183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B93C3-2BBC-D9BC-1DFA-4F412427F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160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43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94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107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124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474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966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9464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87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D5EF7-8222-5B16-B094-41B9D127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D4BBD-D336-1E2A-7FDE-218401D15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60A87-3E6B-C4D6-A1FC-187DAB5D4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33FD3-DB62-9BAA-F240-5D10E2AFC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FBCE4-D68C-2338-0796-F3C4DE95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7334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5822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3420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269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23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ED786-9242-ADFB-D6DB-81A6805A4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B149C-66DF-DB7C-9089-A683B6C6B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FBCEE-A497-F863-CA29-9832EA3A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C417D-87D4-6B9F-60B2-C181CD280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D9706-35E9-A134-3C7F-0372CADFC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33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A9132-873B-599B-4FEC-3D2DB1FB3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55119-6FF5-BAC3-489F-D762CACCD5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E52E70-1F31-1D94-48DF-EE0BE57E4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96A0F-E8C1-E520-EB43-D9987CDC8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4B2B47-61A0-0845-353B-D151BF4C7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C1D9A-117B-7CB4-8E72-84FE303C9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34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2B59E-AABA-1E31-F95E-44D9A5BB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246AD-2B68-637E-D7FF-60C6FF597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0B785-B1B1-F9C8-7122-46014B7EB1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00E6A3-B271-F50F-3EF8-6F98457026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856C6D-73AF-2D38-5289-5CF418B9D6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E8FD4F-A0C0-2FF7-B06C-8C05C82AF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718E16-FDC8-32FF-53BA-9F58947CF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3AAEA8-47AE-8AA1-F20A-654DEBDC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32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A0AF5-D7B4-6975-C617-2F33F6708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57F320-60FD-731C-89AE-B7B43CF81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744FD2-4101-4CF7-2D7D-58A982B1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D6E5A5-5886-C9D7-9907-A5A9D7387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194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1FAA4B-EC65-41C5-9CC5-48A640A50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DC456F-9E20-FC7E-BDA7-2ABD16478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6B64A4-FCBB-B476-FEB0-655A87DD1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42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F11BF-2459-2F41-2D33-630DFF8F3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8E8BD-B2A4-9F1B-F101-C31336406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E9EB5-B773-E8F8-2496-EF14885DC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2DE26-2892-F77A-882F-372DC0568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860DBE-3D3F-726B-088A-2A3FE0DA6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E4920-7F64-EBB2-01D7-153AD170B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057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9139F-CA29-77F8-401E-4264D42AB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2DBD8B-D5D7-BAEE-FDDD-A97B3BA47B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6C431-DE15-B5F2-B5B1-8266C7E6A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04312C-EFA8-6B1D-2966-3048B9AEC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F1F1E-458C-27A9-C912-E83B48B60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9B359-556E-C9F6-79C0-9B9BF6382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194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850D3A-FC63-929D-0857-92528B0F7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C4914-F616-377F-6422-0EA20485C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C0293-2F22-BD05-57F1-6811B9A00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071EF9-305B-44DF-8914-B117191C822E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608B7-25D6-5EC8-77F4-5A54E92623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8945F7-6E5F-6C80-C966-BC5F3A0E17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541E13-06EA-42AC-A6A5-9D53F59AA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09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9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Summer Challenge Y7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542814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sz="1400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sz="1400" b="1" dirty="0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43050" y="1928420"/>
            <a:ext cx="449307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ptos" panose="020B0004020202020204"/>
                <a:ea typeface="+mn-ea"/>
                <a:cs typeface="+mn-cs"/>
              </a:rPr>
              <a:t>1. The Everyday Object Challenge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Can you turn an ordinary object into a star?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Choose one everyday object from your home (e.g. a spoon, umbrella, shoe, backpack or cushion).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Create a 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2–3 minute performance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 where the object becomes something completely different.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For example: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A spoon becomes a magic wand.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A backpack becomes a treasure chest.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A cushion becomes a pet dragon.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ptos" panose="020B0004020202020204"/>
                <a:ea typeface="+mn-ea"/>
                <a:cs typeface="+mn-cs"/>
              </a:rPr>
              <a:t>Success Criteria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Use your imagination.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Stay in character throughout.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Include a clear beginning, middle and end.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Record your performance!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ptos" panose="020B0004020202020204"/>
                <a:ea typeface="+mn-ea"/>
                <a:cs typeface="+mn-cs"/>
              </a:rPr>
              <a:t>Extension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: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 Add sound effects or simple costume pieces.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396E88-409B-1924-D00E-3883C0868892}"/>
              </a:ext>
            </a:extLst>
          </p:cNvPr>
          <p:cNvSpPr txBox="1"/>
          <p:nvPr/>
        </p:nvSpPr>
        <p:spPr>
          <a:xfrm>
            <a:off x="6847113" y="1062182"/>
            <a:ext cx="494211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ptos" panose="020B0004020202020204"/>
                <a:ea typeface="+mn-ea"/>
                <a:cs typeface="+mn-cs"/>
              </a:rPr>
              <a:t>2. Create a New Character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Invent someone the audience will never forget!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Design an original character.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Include: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Character name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Age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Job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Three personality traits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Costume sketch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Five props they might carry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Finally, write 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10 lines of dialogue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ptos" panose="020B0004020202020204"/>
                <a:ea typeface="+mn-ea"/>
                <a:cs typeface="+mn-cs"/>
              </a:rPr>
              <a:t>Success Criteria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To produce a successful character profile, you should: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Create a unique and believable character with a clear identity.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Complete all sections of the character profile (name, age, occupation, personality, secret, fear, catchphrase, etc.).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ptos" panose="020B0004020202020204"/>
                <a:ea typeface="+mn-ea"/>
                <a:cs typeface="+mn-cs"/>
              </a:rPr>
              <a:t>Extension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Imagine your character meets someone from one of the themes (WW1, 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Ancient Greece)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you've studied this year. What would happen?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A0025C-42F8-5CC6-A312-FBB3F436654C}"/>
              </a:ext>
            </a:extLst>
          </p:cNvPr>
          <p:cNvSpPr txBox="1"/>
          <p:nvPr/>
        </p:nvSpPr>
        <p:spPr>
          <a:xfrm>
            <a:off x="1543050" y="1185490"/>
            <a:ext cx="4833257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Choose option 1 or 2 to complete (or both!)</a:t>
            </a: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E365596-0F4E-400E-9E59-0948334251AD}"/>
</file>

<file path=customXml/itemProps2.xml><?xml version="1.0" encoding="utf-8"?>
<ds:datastoreItem xmlns:ds="http://schemas.openxmlformats.org/officeDocument/2006/customXml" ds:itemID="{37766399-67EB-4782-93C2-A8D22EF9D54A}"/>
</file>

<file path=customXml/itemProps3.xml><?xml version="1.0" encoding="utf-8"?>
<ds:datastoreItem xmlns:ds="http://schemas.openxmlformats.org/officeDocument/2006/customXml" ds:itemID="{84987DB8-4E77-4F33-B841-3286BA03D6A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Tahoma</vt:lpstr>
      <vt:lpstr>Wingdings</vt:lpstr>
      <vt:lpstr>Office Theme</vt:lpstr>
      <vt:lpstr>1_office theme</vt:lpstr>
      <vt:lpstr>Summer Challenge Y7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Philippa Everett</dc:creator>
  <cp:lastModifiedBy>Charlotte Oram</cp:lastModifiedBy>
  <cp:revision>2</cp:revision>
  <dcterms:created xsi:type="dcterms:W3CDTF">2026-06-25T09:13:55Z</dcterms:created>
  <dcterms:modified xsi:type="dcterms:W3CDTF">2026-06-25T11:55:50Z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