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57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099CF-7F4E-8209-9204-7E0477CF706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2CB4E14-9B45-8472-F62B-5C9DED82D7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A9DF416-7CF1-AE58-E193-24CC5C0C028F}"/>
              </a:ext>
            </a:extLst>
          </p:cNvPr>
          <p:cNvSpPr>
            <a:spLocks noGrp="1"/>
          </p:cNvSpPr>
          <p:nvPr>
            <p:ph type="dt" sz="half" idx="10"/>
          </p:nvPr>
        </p:nvSpPr>
        <p:spPr/>
        <p:txBody>
          <a:bodyPr/>
          <a:lstStyle/>
          <a:p>
            <a:fld id="{A3616489-363D-47F0-8C8A-5B9B500FDC57}" type="datetimeFigureOut">
              <a:rPr lang="en-GB" smtClean="0"/>
              <a:t>25/06/2026</a:t>
            </a:fld>
            <a:endParaRPr lang="en-GB"/>
          </a:p>
        </p:txBody>
      </p:sp>
      <p:sp>
        <p:nvSpPr>
          <p:cNvPr id="5" name="Footer Placeholder 4">
            <a:extLst>
              <a:ext uri="{FF2B5EF4-FFF2-40B4-BE49-F238E27FC236}">
                <a16:creationId xmlns:a16="http://schemas.microsoft.com/office/drawing/2014/main" id="{AA212912-E12F-3AC6-A960-BC9144342E1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9221034-E7F3-2F87-F0AD-176505071D1A}"/>
              </a:ext>
            </a:extLst>
          </p:cNvPr>
          <p:cNvSpPr>
            <a:spLocks noGrp="1"/>
          </p:cNvSpPr>
          <p:nvPr>
            <p:ph type="sldNum" sz="quarter" idx="12"/>
          </p:nvPr>
        </p:nvSpPr>
        <p:spPr/>
        <p:txBody>
          <a:bodyPr/>
          <a:lstStyle/>
          <a:p>
            <a:fld id="{E686F62B-3EA2-45D7-8A7A-1C27C97E7E88}" type="slidenum">
              <a:rPr lang="en-GB" smtClean="0"/>
              <a:t>‹#›</a:t>
            </a:fld>
            <a:endParaRPr lang="en-GB"/>
          </a:p>
        </p:txBody>
      </p:sp>
    </p:spTree>
    <p:extLst>
      <p:ext uri="{BB962C8B-B14F-4D97-AF65-F5344CB8AC3E}">
        <p14:creationId xmlns:p14="http://schemas.microsoft.com/office/powerpoint/2010/main" val="5458518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7E7FA-8E84-C324-3E38-99DE85553C8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DAB3ECD-29ED-CFA0-5384-3008CE9712C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0E8FD60-B718-BEEA-1C5B-E0FCE3DF87C6}"/>
              </a:ext>
            </a:extLst>
          </p:cNvPr>
          <p:cNvSpPr>
            <a:spLocks noGrp="1"/>
          </p:cNvSpPr>
          <p:nvPr>
            <p:ph type="dt" sz="half" idx="10"/>
          </p:nvPr>
        </p:nvSpPr>
        <p:spPr/>
        <p:txBody>
          <a:bodyPr/>
          <a:lstStyle/>
          <a:p>
            <a:fld id="{A3616489-363D-47F0-8C8A-5B9B500FDC57}" type="datetimeFigureOut">
              <a:rPr lang="en-GB" smtClean="0"/>
              <a:t>25/06/2026</a:t>
            </a:fld>
            <a:endParaRPr lang="en-GB"/>
          </a:p>
        </p:txBody>
      </p:sp>
      <p:sp>
        <p:nvSpPr>
          <p:cNvPr id="5" name="Footer Placeholder 4">
            <a:extLst>
              <a:ext uri="{FF2B5EF4-FFF2-40B4-BE49-F238E27FC236}">
                <a16:creationId xmlns:a16="http://schemas.microsoft.com/office/drawing/2014/main" id="{60CC7DEA-5BC2-969F-B17D-2597394BA41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EAE27DE-6430-464C-FEEF-9A20DAA21B56}"/>
              </a:ext>
            </a:extLst>
          </p:cNvPr>
          <p:cNvSpPr>
            <a:spLocks noGrp="1"/>
          </p:cNvSpPr>
          <p:nvPr>
            <p:ph type="sldNum" sz="quarter" idx="12"/>
          </p:nvPr>
        </p:nvSpPr>
        <p:spPr/>
        <p:txBody>
          <a:bodyPr/>
          <a:lstStyle/>
          <a:p>
            <a:fld id="{E686F62B-3EA2-45D7-8A7A-1C27C97E7E88}" type="slidenum">
              <a:rPr lang="en-GB" smtClean="0"/>
              <a:t>‹#›</a:t>
            </a:fld>
            <a:endParaRPr lang="en-GB"/>
          </a:p>
        </p:txBody>
      </p:sp>
    </p:spTree>
    <p:extLst>
      <p:ext uri="{BB962C8B-B14F-4D97-AF65-F5344CB8AC3E}">
        <p14:creationId xmlns:p14="http://schemas.microsoft.com/office/powerpoint/2010/main" val="16058200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184E96E-218F-230F-100C-0121C1CABA8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39CD5DC-BE03-1D16-4A6B-8E71A9E9995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0CE5B02-F04D-E6D4-56E8-FD1EDF1144D3}"/>
              </a:ext>
            </a:extLst>
          </p:cNvPr>
          <p:cNvSpPr>
            <a:spLocks noGrp="1"/>
          </p:cNvSpPr>
          <p:nvPr>
            <p:ph type="dt" sz="half" idx="10"/>
          </p:nvPr>
        </p:nvSpPr>
        <p:spPr/>
        <p:txBody>
          <a:bodyPr/>
          <a:lstStyle/>
          <a:p>
            <a:fld id="{A3616489-363D-47F0-8C8A-5B9B500FDC57}" type="datetimeFigureOut">
              <a:rPr lang="en-GB" smtClean="0"/>
              <a:t>25/06/2026</a:t>
            </a:fld>
            <a:endParaRPr lang="en-GB"/>
          </a:p>
        </p:txBody>
      </p:sp>
      <p:sp>
        <p:nvSpPr>
          <p:cNvPr id="5" name="Footer Placeholder 4">
            <a:extLst>
              <a:ext uri="{FF2B5EF4-FFF2-40B4-BE49-F238E27FC236}">
                <a16:creationId xmlns:a16="http://schemas.microsoft.com/office/drawing/2014/main" id="{D5B6BEF2-AF0E-5A75-CD4B-9D432514C84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6D4DEC9-B3CD-BBEB-F5DA-5DD3C19B3B28}"/>
              </a:ext>
            </a:extLst>
          </p:cNvPr>
          <p:cNvSpPr>
            <a:spLocks noGrp="1"/>
          </p:cNvSpPr>
          <p:nvPr>
            <p:ph type="sldNum" sz="quarter" idx="12"/>
          </p:nvPr>
        </p:nvSpPr>
        <p:spPr/>
        <p:txBody>
          <a:bodyPr/>
          <a:lstStyle/>
          <a:p>
            <a:fld id="{E686F62B-3EA2-45D7-8A7A-1C27C97E7E88}" type="slidenum">
              <a:rPr lang="en-GB" smtClean="0"/>
              <a:t>‹#›</a:t>
            </a:fld>
            <a:endParaRPr lang="en-GB"/>
          </a:p>
        </p:txBody>
      </p:sp>
    </p:spTree>
    <p:extLst>
      <p:ext uri="{BB962C8B-B14F-4D97-AF65-F5344CB8AC3E}">
        <p14:creationId xmlns:p14="http://schemas.microsoft.com/office/powerpoint/2010/main" val="29407250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CE1E7D9-B2FA-F53D-2CA1-8848DE685F41}"/>
              </a:ext>
            </a:extLst>
          </p:cNvPr>
          <p:cNvSpPr>
            <a:spLocks noGrp="1"/>
          </p:cNvSpPr>
          <p:nvPr>
            <p:ph type="title"/>
          </p:nvPr>
        </p:nvSpPr>
        <p:spPr>
          <a:xfrm>
            <a:off x="1104901" y="-9235"/>
            <a:ext cx="11087100" cy="877454"/>
          </a:xfrm>
          <a:solidFill>
            <a:srgbClr val="FFC000"/>
          </a:solidFill>
        </p:spPr>
        <p:txBody>
          <a:bodyPr/>
          <a:lstStyle>
            <a:lvl1pPr algn="ctr">
              <a:defRPr b="1">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endParaRPr lang="en-GB"/>
          </a:p>
        </p:txBody>
      </p:sp>
      <p:sp>
        <p:nvSpPr>
          <p:cNvPr id="6" name="Content Placeholder 2">
            <a:extLst>
              <a:ext uri="{FF2B5EF4-FFF2-40B4-BE49-F238E27FC236}">
                <a16:creationId xmlns:a16="http://schemas.microsoft.com/office/drawing/2014/main" id="{CCC40DA6-A232-5EE4-880C-B6AB911741D7}"/>
              </a:ext>
            </a:extLst>
          </p:cNvPr>
          <p:cNvSpPr>
            <a:spLocks noGrp="1"/>
          </p:cNvSpPr>
          <p:nvPr>
            <p:ph idx="1"/>
          </p:nvPr>
        </p:nvSpPr>
        <p:spPr>
          <a:xfrm>
            <a:off x="1104900" y="1062182"/>
            <a:ext cx="10991850" cy="5691043"/>
          </a:xfrm>
        </p:spPr>
        <p:txBody>
          <a:bodyPr>
            <a:normAutofit/>
          </a:bodyPr>
          <a:lstStyle>
            <a:lvl1pPr>
              <a:defRPr sz="2400">
                <a:latin typeface="Tahoma" panose="020B0604030504040204" pitchFamily="34" charset="0"/>
                <a:ea typeface="Tahoma" panose="020B0604030504040204" pitchFamily="34" charset="0"/>
                <a:cs typeface="Tahoma" panose="020B0604030504040204" pitchFamily="34" charset="0"/>
              </a:defRPr>
            </a:lvl1pPr>
            <a:lvl2pPr>
              <a:defRPr sz="2000">
                <a:latin typeface="Tahoma" panose="020B0604030504040204" pitchFamily="34" charset="0"/>
                <a:ea typeface="Tahoma" panose="020B0604030504040204" pitchFamily="34" charset="0"/>
                <a:cs typeface="Tahoma" panose="020B0604030504040204" pitchFamily="34" charset="0"/>
              </a:defRPr>
            </a:lvl2pPr>
            <a:lvl3pPr>
              <a:defRPr sz="1800">
                <a:latin typeface="Tahoma" panose="020B0604030504040204" pitchFamily="34" charset="0"/>
                <a:ea typeface="Tahoma" panose="020B0604030504040204" pitchFamily="34" charset="0"/>
                <a:cs typeface="Tahoma" panose="020B0604030504040204" pitchFamily="34" charset="0"/>
              </a:defRPr>
            </a:lvl3pPr>
            <a:lvl4pPr>
              <a:defRPr sz="1600">
                <a:latin typeface="Tahoma" panose="020B0604030504040204" pitchFamily="34" charset="0"/>
                <a:ea typeface="Tahoma" panose="020B0604030504040204" pitchFamily="34" charset="0"/>
                <a:cs typeface="Tahoma" panose="020B0604030504040204" pitchFamily="34" charset="0"/>
              </a:defRPr>
            </a:lvl4pPr>
            <a:lvl5pPr>
              <a:defRPr sz="1600">
                <a:latin typeface="Tahoma" panose="020B0604030504040204" pitchFamily="34" charset="0"/>
                <a:ea typeface="Tahoma" panose="020B0604030504040204" pitchFamily="34" charset="0"/>
                <a:cs typeface="Tahoma" panose="020B060403050404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8" name="Picture 2" descr="H:\AHT\DownMarket logo CMYK.jpg">
            <a:extLst>
              <a:ext uri="{FF2B5EF4-FFF2-40B4-BE49-F238E27FC236}">
                <a16:creationId xmlns:a16="http://schemas.microsoft.com/office/drawing/2014/main" id="{6AA98106-28CC-ECE1-2C30-7B27C097486D}"/>
              </a:ext>
            </a:extLst>
          </p:cNvPr>
          <p:cNvPicPr>
            <a:picLocks noChangeAspect="1" noChangeArrowheads="1"/>
          </p:cNvPicPr>
          <p:nvPr userDrawn="1"/>
        </p:nvPicPr>
        <p:blipFill rotWithShape="1">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rcRect l="16264" t="14194" r="14043" b="9419"/>
          <a:stretch/>
        </p:blipFill>
        <p:spPr bwMode="auto">
          <a:xfrm>
            <a:off x="43761" y="18632"/>
            <a:ext cx="848908" cy="1297695"/>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a:extLst>
              <a:ext uri="{FF2B5EF4-FFF2-40B4-BE49-F238E27FC236}">
                <a16:creationId xmlns:a16="http://schemas.microsoft.com/office/drawing/2014/main" id="{E31AED5D-34B2-498B-B601-5F691CB66364}"/>
              </a:ext>
            </a:extLst>
          </p:cNvPr>
          <p:cNvSpPr/>
          <p:nvPr userDrawn="1"/>
        </p:nvSpPr>
        <p:spPr>
          <a:xfrm>
            <a:off x="445591" y="4178141"/>
            <a:ext cx="266700" cy="2700000"/>
          </a:xfrm>
          <a:prstGeom prst="rect">
            <a:avLst/>
          </a:prstGeom>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A727B0EA-2FC8-354E-A712-134F8BE8535C}"/>
              </a:ext>
            </a:extLst>
          </p:cNvPr>
          <p:cNvSpPr/>
          <p:nvPr userDrawn="1"/>
        </p:nvSpPr>
        <p:spPr>
          <a:xfrm>
            <a:off x="77876" y="4178141"/>
            <a:ext cx="171450" cy="2700000"/>
          </a:xfrm>
          <a:prstGeom prst="rect">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1" name="Rectangle 10">
            <a:extLst>
              <a:ext uri="{FF2B5EF4-FFF2-40B4-BE49-F238E27FC236}">
                <a16:creationId xmlns:a16="http://schemas.microsoft.com/office/drawing/2014/main" id="{AB238A8F-74BD-0C63-70F4-25BA5B69F9CF}"/>
              </a:ext>
            </a:extLst>
          </p:cNvPr>
          <p:cNvSpPr/>
          <p:nvPr userDrawn="1"/>
        </p:nvSpPr>
        <p:spPr>
          <a:xfrm>
            <a:off x="306476" y="4178141"/>
            <a:ext cx="72000" cy="2700000"/>
          </a:xfrm>
          <a:prstGeom prst="rect">
            <a:avLst/>
          </a:prstGeom>
          <a:solidFill>
            <a:schemeClr val="bg1">
              <a:lumMod val="50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2" name="Rectangle 11">
            <a:extLst>
              <a:ext uri="{FF2B5EF4-FFF2-40B4-BE49-F238E27FC236}">
                <a16:creationId xmlns:a16="http://schemas.microsoft.com/office/drawing/2014/main" id="{EB77B27C-8B42-EB0F-9092-9F74584CD16C}"/>
              </a:ext>
            </a:extLst>
          </p:cNvPr>
          <p:cNvSpPr/>
          <p:nvPr userDrawn="1"/>
        </p:nvSpPr>
        <p:spPr>
          <a:xfrm>
            <a:off x="799676" y="4178141"/>
            <a:ext cx="72000" cy="2700000"/>
          </a:xfrm>
          <a:prstGeom prst="rect">
            <a:avLst/>
          </a:prstGeom>
          <a:solidFill>
            <a:schemeClr val="bg1">
              <a:lumMod val="50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13" name="Content Placeholder 4">
            <a:extLst>
              <a:ext uri="{FF2B5EF4-FFF2-40B4-BE49-F238E27FC236}">
                <a16:creationId xmlns:a16="http://schemas.microsoft.com/office/drawing/2014/main" id="{94D626F2-CEA3-8D66-C2DD-00143C8B3F34}"/>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1" r="55887" b="-886"/>
          <a:stretch/>
        </p:blipFill>
        <p:spPr>
          <a:xfrm>
            <a:off x="176352" y="3476206"/>
            <a:ext cx="704426" cy="664333"/>
          </a:xfrm>
          <a:prstGeom prst="rect">
            <a:avLst/>
          </a:prstGeom>
        </p:spPr>
      </p:pic>
      <p:pic>
        <p:nvPicPr>
          <p:cNvPr id="14" name="Picture 13">
            <a:extLst>
              <a:ext uri="{FF2B5EF4-FFF2-40B4-BE49-F238E27FC236}">
                <a16:creationId xmlns:a16="http://schemas.microsoft.com/office/drawing/2014/main" id="{51D264AB-C69E-8245-FE2E-385A5AD177D3}"/>
              </a:ext>
            </a:extLst>
          </p:cNvPr>
          <p:cNvPicPr>
            <a:picLocks noChangeAspect="1"/>
          </p:cNvPicPr>
          <p:nvPr userDrawn="1"/>
        </p:nvPicPr>
        <p:blipFill rotWithShape="1">
          <a:blip r:embed="rId4" cstate="print">
            <a:clrChange>
              <a:clrFrom>
                <a:srgbClr val="FFFFFF"/>
              </a:clrFrom>
              <a:clrTo>
                <a:srgbClr val="FFFFFF">
                  <a:alpha val="0"/>
                </a:srgbClr>
              </a:clrTo>
            </a:clrChange>
            <a:duotone>
              <a:schemeClr val="accent3">
                <a:shade val="45000"/>
                <a:satMod val="135000"/>
              </a:schemeClr>
              <a:prstClr val="white"/>
            </a:duotone>
            <a:extLst>
              <a:ext uri="{28A0092B-C50C-407E-A947-70E740481C1C}">
                <a14:useLocalDpi xmlns:a14="http://schemas.microsoft.com/office/drawing/2010/main" val="0"/>
              </a:ext>
            </a:extLst>
          </a:blip>
          <a:srcRect l="16136" t="36893" r="44057" b="36784"/>
          <a:stretch/>
        </p:blipFill>
        <p:spPr>
          <a:xfrm>
            <a:off x="-1471" y="2187314"/>
            <a:ext cx="894140" cy="417905"/>
          </a:xfrm>
          <a:prstGeom prst="rect">
            <a:avLst/>
          </a:prstGeom>
          <a:noFill/>
        </p:spPr>
      </p:pic>
      <p:pic>
        <p:nvPicPr>
          <p:cNvPr id="15" name="Picture 14">
            <a:extLst>
              <a:ext uri="{FF2B5EF4-FFF2-40B4-BE49-F238E27FC236}">
                <a16:creationId xmlns:a16="http://schemas.microsoft.com/office/drawing/2014/main" id="{25726115-461B-7152-7D42-FA22BF3EF394}"/>
              </a:ext>
            </a:extLst>
          </p:cNvPr>
          <p:cNvPicPr>
            <a:picLocks noChangeAspect="1"/>
          </p:cNvPicPr>
          <p:nvPr userDrawn="1"/>
        </p:nvPicPr>
        <p:blipFill rotWithShape="1">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l="56224" t="28375" r="15849" b="28567"/>
          <a:stretch/>
        </p:blipFill>
        <p:spPr>
          <a:xfrm>
            <a:off x="43761" y="1307524"/>
            <a:ext cx="889644" cy="969494"/>
          </a:xfrm>
          <a:prstGeom prst="rect">
            <a:avLst/>
          </a:prstGeom>
        </p:spPr>
      </p:pic>
      <p:pic>
        <p:nvPicPr>
          <p:cNvPr id="16" name="Picture 15" descr="\\dma-fs-staff01\users$\MED\AHT\Images of DMA\House Logos\5 Houses\DMA DNA 5-B - trans.png">
            <a:extLst>
              <a:ext uri="{FF2B5EF4-FFF2-40B4-BE49-F238E27FC236}">
                <a16:creationId xmlns:a16="http://schemas.microsoft.com/office/drawing/2014/main" id="{6C5366E1-6200-19B1-2290-77A946424076}"/>
              </a:ext>
            </a:extLst>
          </p:cNvPr>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62599" y="2631519"/>
            <a:ext cx="811232" cy="806836"/>
          </a:xfrm>
          <a:prstGeom prst="rect">
            <a:avLst/>
          </a:prstGeom>
          <a:noFill/>
          <a:ln>
            <a:noFill/>
          </a:ln>
        </p:spPr>
      </p:pic>
    </p:spTree>
    <p:extLst>
      <p:ext uri="{BB962C8B-B14F-4D97-AF65-F5344CB8AC3E}">
        <p14:creationId xmlns:p14="http://schemas.microsoft.com/office/powerpoint/2010/main" val="26762303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39CAA1-019C-281B-A47A-EEADE4C7606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172480A-9BC1-214F-E286-889929CCF33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E5A29D2-293D-2626-4B19-290374A0F3BA}"/>
              </a:ext>
            </a:extLst>
          </p:cNvPr>
          <p:cNvSpPr>
            <a:spLocks noGrp="1"/>
          </p:cNvSpPr>
          <p:nvPr>
            <p:ph type="dt" sz="half" idx="10"/>
          </p:nvPr>
        </p:nvSpPr>
        <p:spPr/>
        <p:txBody>
          <a:bodyPr/>
          <a:lstStyle/>
          <a:p>
            <a:fld id="{A3616489-363D-47F0-8C8A-5B9B500FDC57}" type="datetimeFigureOut">
              <a:rPr lang="en-GB" smtClean="0"/>
              <a:t>25/06/2026</a:t>
            </a:fld>
            <a:endParaRPr lang="en-GB"/>
          </a:p>
        </p:txBody>
      </p:sp>
      <p:sp>
        <p:nvSpPr>
          <p:cNvPr id="5" name="Footer Placeholder 4">
            <a:extLst>
              <a:ext uri="{FF2B5EF4-FFF2-40B4-BE49-F238E27FC236}">
                <a16:creationId xmlns:a16="http://schemas.microsoft.com/office/drawing/2014/main" id="{02994609-63A9-B1D5-6471-946EE1EEE21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9452252-561A-BBF4-CD8D-65A83DC25495}"/>
              </a:ext>
            </a:extLst>
          </p:cNvPr>
          <p:cNvSpPr>
            <a:spLocks noGrp="1"/>
          </p:cNvSpPr>
          <p:nvPr>
            <p:ph type="sldNum" sz="quarter" idx="12"/>
          </p:nvPr>
        </p:nvSpPr>
        <p:spPr/>
        <p:txBody>
          <a:bodyPr/>
          <a:lstStyle/>
          <a:p>
            <a:fld id="{E686F62B-3EA2-45D7-8A7A-1C27C97E7E88}" type="slidenum">
              <a:rPr lang="en-GB" smtClean="0"/>
              <a:t>‹#›</a:t>
            </a:fld>
            <a:endParaRPr lang="en-GB"/>
          </a:p>
        </p:txBody>
      </p:sp>
    </p:spTree>
    <p:extLst>
      <p:ext uri="{BB962C8B-B14F-4D97-AF65-F5344CB8AC3E}">
        <p14:creationId xmlns:p14="http://schemas.microsoft.com/office/powerpoint/2010/main" val="69952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435FE-E15C-88D4-0EEF-64088F1AFD6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3BC37A3-8D42-3F25-2E64-DDB8CB4E2CF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2C3AE12-6C70-14D4-C2C4-B61EC5612C83}"/>
              </a:ext>
            </a:extLst>
          </p:cNvPr>
          <p:cNvSpPr>
            <a:spLocks noGrp="1"/>
          </p:cNvSpPr>
          <p:nvPr>
            <p:ph type="dt" sz="half" idx="10"/>
          </p:nvPr>
        </p:nvSpPr>
        <p:spPr/>
        <p:txBody>
          <a:bodyPr/>
          <a:lstStyle/>
          <a:p>
            <a:fld id="{A3616489-363D-47F0-8C8A-5B9B500FDC57}" type="datetimeFigureOut">
              <a:rPr lang="en-GB" smtClean="0"/>
              <a:t>25/06/2026</a:t>
            </a:fld>
            <a:endParaRPr lang="en-GB"/>
          </a:p>
        </p:txBody>
      </p:sp>
      <p:sp>
        <p:nvSpPr>
          <p:cNvPr id="5" name="Footer Placeholder 4">
            <a:extLst>
              <a:ext uri="{FF2B5EF4-FFF2-40B4-BE49-F238E27FC236}">
                <a16:creationId xmlns:a16="http://schemas.microsoft.com/office/drawing/2014/main" id="{FA950970-924E-4C80-684C-5A0B836DA58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86A3B79-1001-5F7D-40E2-D7C34E3CD0D1}"/>
              </a:ext>
            </a:extLst>
          </p:cNvPr>
          <p:cNvSpPr>
            <a:spLocks noGrp="1"/>
          </p:cNvSpPr>
          <p:nvPr>
            <p:ph type="sldNum" sz="quarter" idx="12"/>
          </p:nvPr>
        </p:nvSpPr>
        <p:spPr/>
        <p:txBody>
          <a:bodyPr/>
          <a:lstStyle/>
          <a:p>
            <a:fld id="{E686F62B-3EA2-45D7-8A7A-1C27C97E7E88}" type="slidenum">
              <a:rPr lang="en-GB" smtClean="0"/>
              <a:t>‹#›</a:t>
            </a:fld>
            <a:endParaRPr lang="en-GB"/>
          </a:p>
        </p:txBody>
      </p:sp>
    </p:spTree>
    <p:extLst>
      <p:ext uri="{BB962C8B-B14F-4D97-AF65-F5344CB8AC3E}">
        <p14:creationId xmlns:p14="http://schemas.microsoft.com/office/powerpoint/2010/main" val="2465273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5F8AC-BE98-2837-0885-59234ED8AB5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F2D910F-CFB9-60BA-2BF9-179F7EE2D46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4534364-4338-DDB4-0B97-FEC05CB2A47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B56FB74-0F2F-BC22-8260-8E7E7F688778}"/>
              </a:ext>
            </a:extLst>
          </p:cNvPr>
          <p:cNvSpPr>
            <a:spLocks noGrp="1"/>
          </p:cNvSpPr>
          <p:nvPr>
            <p:ph type="dt" sz="half" idx="10"/>
          </p:nvPr>
        </p:nvSpPr>
        <p:spPr/>
        <p:txBody>
          <a:bodyPr/>
          <a:lstStyle/>
          <a:p>
            <a:fld id="{A3616489-363D-47F0-8C8A-5B9B500FDC57}" type="datetimeFigureOut">
              <a:rPr lang="en-GB" smtClean="0"/>
              <a:t>25/06/2026</a:t>
            </a:fld>
            <a:endParaRPr lang="en-GB"/>
          </a:p>
        </p:txBody>
      </p:sp>
      <p:sp>
        <p:nvSpPr>
          <p:cNvPr id="6" name="Footer Placeholder 5">
            <a:extLst>
              <a:ext uri="{FF2B5EF4-FFF2-40B4-BE49-F238E27FC236}">
                <a16:creationId xmlns:a16="http://schemas.microsoft.com/office/drawing/2014/main" id="{C765A536-946B-9A2B-61F8-DDA3AFEB9D0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C1AED98-E4B7-64B3-CE2C-D1BBA458A0B8}"/>
              </a:ext>
            </a:extLst>
          </p:cNvPr>
          <p:cNvSpPr>
            <a:spLocks noGrp="1"/>
          </p:cNvSpPr>
          <p:nvPr>
            <p:ph type="sldNum" sz="quarter" idx="12"/>
          </p:nvPr>
        </p:nvSpPr>
        <p:spPr/>
        <p:txBody>
          <a:bodyPr/>
          <a:lstStyle/>
          <a:p>
            <a:fld id="{E686F62B-3EA2-45D7-8A7A-1C27C97E7E88}" type="slidenum">
              <a:rPr lang="en-GB" smtClean="0"/>
              <a:t>‹#›</a:t>
            </a:fld>
            <a:endParaRPr lang="en-GB"/>
          </a:p>
        </p:txBody>
      </p:sp>
    </p:spTree>
    <p:extLst>
      <p:ext uri="{BB962C8B-B14F-4D97-AF65-F5344CB8AC3E}">
        <p14:creationId xmlns:p14="http://schemas.microsoft.com/office/powerpoint/2010/main" val="1087326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6F58FE-8FCC-4FB1-1B07-972D4FB069D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169611A-BD5A-FAF6-76F2-C0EB25AF00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3E93EB8-B68A-BAFD-987F-01DAE05C811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C049DF8-F77E-E47D-9A70-5474459056B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7993912-8271-8083-E372-AAC83D40CB0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0DD81C3-136C-F22A-19C5-47577450186E}"/>
              </a:ext>
            </a:extLst>
          </p:cNvPr>
          <p:cNvSpPr>
            <a:spLocks noGrp="1"/>
          </p:cNvSpPr>
          <p:nvPr>
            <p:ph type="dt" sz="half" idx="10"/>
          </p:nvPr>
        </p:nvSpPr>
        <p:spPr/>
        <p:txBody>
          <a:bodyPr/>
          <a:lstStyle/>
          <a:p>
            <a:fld id="{A3616489-363D-47F0-8C8A-5B9B500FDC57}" type="datetimeFigureOut">
              <a:rPr lang="en-GB" smtClean="0"/>
              <a:t>25/06/2026</a:t>
            </a:fld>
            <a:endParaRPr lang="en-GB"/>
          </a:p>
        </p:txBody>
      </p:sp>
      <p:sp>
        <p:nvSpPr>
          <p:cNvPr id="8" name="Footer Placeholder 7">
            <a:extLst>
              <a:ext uri="{FF2B5EF4-FFF2-40B4-BE49-F238E27FC236}">
                <a16:creationId xmlns:a16="http://schemas.microsoft.com/office/drawing/2014/main" id="{12BB1DA1-92A8-F6C5-5A03-10C69CB1FA0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4AB8F26-3136-E2F8-562E-796DCB96930F}"/>
              </a:ext>
            </a:extLst>
          </p:cNvPr>
          <p:cNvSpPr>
            <a:spLocks noGrp="1"/>
          </p:cNvSpPr>
          <p:nvPr>
            <p:ph type="sldNum" sz="quarter" idx="12"/>
          </p:nvPr>
        </p:nvSpPr>
        <p:spPr/>
        <p:txBody>
          <a:bodyPr/>
          <a:lstStyle/>
          <a:p>
            <a:fld id="{E686F62B-3EA2-45D7-8A7A-1C27C97E7E88}" type="slidenum">
              <a:rPr lang="en-GB" smtClean="0"/>
              <a:t>‹#›</a:t>
            </a:fld>
            <a:endParaRPr lang="en-GB"/>
          </a:p>
        </p:txBody>
      </p:sp>
    </p:spTree>
    <p:extLst>
      <p:ext uri="{BB962C8B-B14F-4D97-AF65-F5344CB8AC3E}">
        <p14:creationId xmlns:p14="http://schemas.microsoft.com/office/powerpoint/2010/main" val="20448374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28FD93-4AD6-29E4-73FB-D41B517BB07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94EA79A-A553-8C0D-424B-4BDBFC4C88CB}"/>
              </a:ext>
            </a:extLst>
          </p:cNvPr>
          <p:cNvSpPr>
            <a:spLocks noGrp="1"/>
          </p:cNvSpPr>
          <p:nvPr>
            <p:ph type="dt" sz="half" idx="10"/>
          </p:nvPr>
        </p:nvSpPr>
        <p:spPr/>
        <p:txBody>
          <a:bodyPr/>
          <a:lstStyle/>
          <a:p>
            <a:fld id="{A3616489-363D-47F0-8C8A-5B9B500FDC57}" type="datetimeFigureOut">
              <a:rPr lang="en-GB" smtClean="0"/>
              <a:t>25/06/2026</a:t>
            </a:fld>
            <a:endParaRPr lang="en-GB"/>
          </a:p>
        </p:txBody>
      </p:sp>
      <p:sp>
        <p:nvSpPr>
          <p:cNvPr id="4" name="Footer Placeholder 3">
            <a:extLst>
              <a:ext uri="{FF2B5EF4-FFF2-40B4-BE49-F238E27FC236}">
                <a16:creationId xmlns:a16="http://schemas.microsoft.com/office/drawing/2014/main" id="{E692AFFC-5AE8-E468-497E-00E1ABA4DD2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9997211-45BA-31DF-281E-EC8ECF404D5C}"/>
              </a:ext>
            </a:extLst>
          </p:cNvPr>
          <p:cNvSpPr>
            <a:spLocks noGrp="1"/>
          </p:cNvSpPr>
          <p:nvPr>
            <p:ph type="sldNum" sz="quarter" idx="12"/>
          </p:nvPr>
        </p:nvSpPr>
        <p:spPr/>
        <p:txBody>
          <a:bodyPr/>
          <a:lstStyle/>
          <a:p>
            <a:fld id="{E686F62B-3EA2-45D7-8A7A-1C27C97E7E88}" type="slidenum">
              <a:rPr lang="en-GB" smtClean="0"/>
              <a:t>‹#›</a:t>
            </a:fld>
            <a:endParaRPr lang="en-GB"/>
          </a:p>
        </p:txBody>
      </p:sp>
    </p:spTree>
    <p:extLst>
      <p:ext uri="{BB962C8B-B14F-4D97-AF65-F5344CB8AC3E}">
        <p14:creationId xmlns:p14="http://schemas.microsoft.com/office/powerpoint/2010/main" val="2423625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024F498-CF79-EBC6-3FA0-21D6EB349A51}"/>
              </a:ext>
            </a:extLst>
          </p:cNvPr>
          <p:cNvSpPr>
            <a:spLocks noGrp="1"/>
          </p:cNvSpPr>
          <p:nvPr>
            <p:ph type="dt" sz="half" idx="10"/>
          </p:nvPr>
        </p:nvSpPr>
        <p:spPr/>
        <p:txBody>
          <a:bodyPr/>
          <a:lstStyle/>
          <a:p>
            <a:fld id="{A3616489-363D-47F0-8C8A-5B9B500FDC57}" type="datetimeFigureOut">
              <a:rPr lang="en-GB" smtClean="0"/>
              <a:t>25/06/2026</a:t>
            </a:fld>
            <a:endParaRPr lang="en-GB"/>
          </a:p>
        </p:txBody>
      </p:sp>
      <p:sp>
        <p:nvSpPr>
          <p:cNvPr id="3" name="Footer Placeholder 2">
            <a:extLst>
              <a:ext uri="{FF2B5EF4-FFF2-40B4-BE49-F238E27FC236}">
                <a16:creationId xmlns:a16="http://schemas.microsoft.com/office/drawing/2014/main" id="{6E5A2B0D-E4D0-03A5-7074-0E3B34C4E31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AAE8A33-0C6A-6512-0302-8C91D0DF8031}"/>
              </a:ext>
            </a:extLst>
          </p:cNvPr>
          <p:cNvSpPr>
            <a:spLocks noGrp="1"/>
          </p:cNvSpPr>
          <p:nvPr>
            <p:ph type="sldNum" sz="quarter" idx="12"/>
          </p:nvPr>
        </p:nvSpPr>
        <p:spPr/>
        <p:txBody>
          <a:bodyPr/>
          <a:lstStyle/>
          <a:p>
            <a:fld id="{E686F62B-3EA2-45D7-8A7A-1C27C97E7E88}" type="slidenum">
              <a:rPr lang="en-GB" smtClean="0"/>
              <a:t>‹#›</a:t>
            </a:fld>
            <a:endParaRPr lang="en-GB"/>
          </a:p>
        </p:txBody>
      </p:sp>
    </p:spTree>
    <p:extLst>
      <p:ext uri="{BB962C8B-B14F-4D97-AF65-F5344CB8AC3E}">
        <p14:creationId xmlns:p14="http://schemas.microsoft.com/office/powerpoint/2010/main" val="224600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15D03-A838-C45B-EA0B-668B6135351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422B0EF-C4F1-B99F-BABC-44E91D0F57C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7559DE0-CB11-CB3F-2BCB-026FFA05D0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980B2E-8CC7-4CA4-06AE-048E395B3A34}"/>
              </a:ext>
            </a:extLst>
          </p:cNvPr>
          <p:cNvSpPr>
            <a:spLocks noGrp="1"/>
          </p:cNvSpPr>
          <p:nvPr>
            <p:ph type="dt" sz="half" idx="10"/>
          </p:nvPr>
        </p:nvSpPr>
        <p:spPr/>
        <p:txBody>
          <a:bodyPr/>
          <a:lstStyle/>
          <a:p>
            <a:fld id="{A3616489-363D-47F0-8C8A-5B9B500FDC57}" type="datetimeFigureOut">
              <a:rPr lang="en-GB" smtClean="0"/>
              <a:t>25/06/2026</a:t>
            </a:fld>
            <a:endParaRPr lang="en-GB"/>
          </a:p>
        </p:txBody>
      </p:sp>
      <p:sp>
        <p:nvSpPr>
          <p:cNvPr id="6" name="Footer Placeholder 5">
            <a:extLst>
              <a:ext uri="{FF2B5EF4-FFF2-40B4-BE49-F238E27FC236}">
                <a16:creationId xmlns:a16="http://schemas.microsoft.com/office/drawing/2014/main" id="{F9F86CBB-6995-C165-7A12-A6675FC3E5E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A44F5A4-A2F9-F189-2F20-85E45E6267EE}"/>
              </a:ext>
            </a:extLst>
          </p:cNvPr>
          <p:cNvSpPr>
            <a:spLocks noGrp="1"/>
          </p:cNvSpPr>
          <p:nvPr>
            <p:ph type="sldNum" sz="quarter" idx="12"/>
          </p:nvPr>
        </p:nvSpPr>
        <p:spPr/>
        <p:txBody>
          <a:bodyPr/>
          <a:lstStyle/>
          <a:p>
            <a:fld id="{E686F62B-3EA2-45D7-8A7A-1C27C97E7E88}" type="slidenum">
              <a:rPr lang="en-GB" smtClean="0"/>
              <a:t>‹#›</a:t>
            </a:fld>
            <a:endParaRPr lang="en-GB"/>
          </a:p>
        </p:txBody>
      </p:sp>
    </p:spTree>
    <p:extLst>
      <p:ext uri="{BB962C8B-B14F-4D97-AF65-F5344CB8AC3E}">
        <p14:creationId xmlns:p14="http://schemas.microsoft.com/office/powerpoint/2010/main" val="16909508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8B476-27DA-44BD-8953-DEC5B24E847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E91AB39-DC90-4563-4B28-EE1B1DD553E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31231AC-28D2-E941-A0C5-CAE75C87D9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12D39F-BBB1-53DF-9C2F-563A7CD9C640}"/>
              </a:ext>
            </a:extLst>
          </p:cNvPr>
          <p:cNvSpPr>
            <a:spLocks noGrp="1"/>
          </p:cNvSpPr>
          <p:nvPr>
            <p:ph type="dt" sz="half" idx="10"/>
          </p:nvPr>
        </p:nvSpPr>
        <p:spPr/>
        <p:txBody>
          <a:bodyPr/>
          <a:lstStyle/>
          <a:p>
            <a:fld id="{A3616489-363D-47F0-8C8A-5B9B500FDC57}" type="datetimeFigureOut">
              <a:rPr lang="en-GB" smtClean="0"/>
              <a:t>25/06/2026</a:t>
            </a:fld>
            <a:endParaRPr lang="en-GB"/>
          </a:p>
        </p:txBody>
      </p:sp>
      <p:sp>
        <p:nvSpPr>
          <p:cNvPr id="6" name="Footer Placeholder 5">
            <a:extLst>
              <a:ext uri="{FF2B5EF4-FFF2-40B4-BE49-F238E27FC236}">
                <a16:creationId xmlns:a16="http://schemas.microsoft.com/office/drawing/2014/main" id="{E426ECCE-2D6B-A02E-3549-A5325094EB1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0F02863-7470-CD96-A130-A8DF0313F6CF}"/>
              </a:ext>
            </a:extLst>
          </p:cNvPr>
          <p:cNvSpPr>
            <a:spLocks noGrp="1"/>
          </p:cNvSpPr>
          <p:nvPr>
            <p:ph type="sldNum" sz="quarter" idx="12"/>
          </p:nvPr>
        </p:nvSpPr>
        <p:spPr/>
        <p:txBody>
          <a:bodyPr/>
          <a:lstStyle/>
          <a:p>
            <a:fld id="{E686F62B-3EA2-45D7-8A7A-1C27C97E7E88}" type="slidenum">
              <a:rPr lang="en-GB" smtClean="0"/>
              <a:t>‹#›</a:t>
            </a:fld>
            <a:endParaRPr lang="en-GB"/>
          </a:p>
        </p:txBody>
      </p:sp>
    </p:spTree>
    <p:extLst>
      <p:ext uri="{BB962C8B-B14F-4D97-AF65-F5344CB8AC3E}">
        <p14:creationId xmlns:p14="http://schemas.microsoft.com/office/powerpoint/2010/main" val="19955658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39747E1-3347-C342-F002-38BE928E139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352F316-FA0B-C976-1C85-09F81050501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B0E6628-63FE-3A18-AE2D-C23B9B5E54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3616489-363D-47F0-8C8A-5B9B500FDC57}" type="datetimeFigureOut">
              <a:rPr lang="en-GB" smtClean="0"/>
              <a:t>25/06/2026</a:t>
            </a:fld>
            <a:endParaRPr lang="en-GB"/>
          </a:p>
        </p:txBody>
      </p:sp>
      <p:sp>
        <p:nvSpPr>
          <p:cNvPr id="5" name="Footer Placeholder 4">
            <a:extLst>
              <a:ext uri="{FF2B5EF4-FFF2-40B4-BE49-F238E27FC236}">
                <a16:creationId xmlns:a16="http://schemas.microsoft.com/office/drawing/2014/main" id="{CDFE3029-FBEC-E56E-B2C9-ADE9AD3BDE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B633402F-6390-12C4-9D76-C94C8FBE0A9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686F62B-3EA2-45D7-8A7A-1C27C97E7E88}" type="slidenum">
              <a:rPr lang="en-GB" smtClean="0"/>
              <a:t>‹#›</a:t>
            </a:fld>
            <a:endParaRPr lang="en-GB"/>
          </a:p>
        </p:txBody>
      </p:sp>
    </p:spTree>
    <p:extLst>
      <p:ext uri="{BB962C8B-B14F-4D97-AF65-F5344CB8AC3E}">
        <p14:creationId xmlns:p14="http://schemas.microsoft.com/office/powerpoint/2010/main" val="37323035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2.xml"/><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8B9522-F71E-A3DD-1126-CE600F18AE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B1A3E6-497B-E20A-E298-F0F490963D12}"/>
              </a:ext>
            </a:extLst>
          </p:cNvPr>
          <p:cNvSpPr>
            <a:spLocks noGrp="1"/>
          </p:cNvSpPr>
          <p:nvPr>
            <p:ph type="title"/>
          </p:nvPr>
        </p:nvSpPr>
        <p:spPr>
          <a:xfrm>
            <a:off x="1104901" y="-9236"/>
            <a:ext cx="11087100" cy="1380835"/>
          </a:xfrm>
          <a:solidFill>
            <a:schemeClr val="tx2">
              <a:lumMod val="50000"/>
              <a:lumOff val="50000"/>
            </a:schemeClr>
          </a:solidFill>
        </p:spPr>
        <p:txBody>
          <a:bodyPr>
            <a:normAutofit/>
          </a:bodyPr>
          <a:lstStyle/>
          <a:p>
            <a:r>
              <a:rPr lang="en-GB" sz="3500" dirty="0">
                <a:latin typeface="Tahoma"/>
                <a:ea typeface="Tahoma"/>
                <a:cs typeface="Tahoma"/>
              </a:rPr>
              <a:t>Year 7 Art Summer Competition</a:t>
            </a:r>
            <a:endParaRPr lang="en-GB" sz="3500" dirty="0"/>
          </a:p>
        </p:txBody>
      </p:sp>
      <p:sp>
        <p:nvSpPr>
          <p:cNvPr id="3" name="Content Placeholder 2">
            <a:extLst>
              <a:ext uri="{FF2B5EF4-FFF2-40B4-BE49-F238E27FC236}">
                <a16:creationId xmlns:a16="http://schemas.microsoft.com/office/drawing/2014/main" id="{6719807E-AC46-AEB0-03A5-B54BB35938AB}"/>
              </a:ext>
            </a:extLst>
          </p:cNvPr>
          <p:cNvSpPr>
            <a:spLocks noGrp="1"/>
          </p:cNvSpPr>
          <p:nvPr>
            <p:ph idx="1"/>
          </p:nvPr>
        </p:nvSpPr>
        <p:spPr>
          <a:xfrm>
            <a:off x="1104900" y="1062182"/>
            <a:ext cx="5326712" cy="5755619"/>
          </a:xfrm>
        </p:spPr>
        <p:txBody>
          <a:bodyPr vert="horz" lIns="91440" tIns="45720" rIns="91440" bIns="45720" rtlCol="0" anchor="t">
            <a:normAutofit/>
          </a:bodyPr>
          <a:lstStyle/>
          <a:p>
            <a:pPr marL="0" indent="0">
              <a:buNone/>
            </a:pPr>
            <a:endParaRPr lang="en-GB">
              <a:latin typeface="Tahoma"/>
              <a:ea typeface="Tahoma"/>
              <a:cs typeface="Tahoma"/>
            </a:endParaRPr>
          </a:p>
          <a:p>
            <a:pPr marL="0" indent="0">
              <a:buNone/>
            </a:pPr>
            <a:endParaRPr lang="en-GB" b="1" dirty="0">
              <a:latin typeface="Tahoma"/>
              <a:ea typeface="Tahoma"/>
              <a:cs typeface="Tahoma"/>
            </a:endParaRPr>
          </a:p>
        </p:txBody>
      </p:sp>
      <p:sp>
        <p:nvSpPr>
          <p:cNvPr id="4" name="TextBox 3">
            <a:extLst>
              <a:ext uri="{FF2B5EF4-FFF2-40B4-BE49-F238E27FC236}">
                <a16:creationId xmlns:a16="http://schemas.microsoft.com/office/drawing/2014/main" id="{9BF8F404-852A-8563-CB80-08A7B41AEC92}"/>
              </a:ext>
            </a:extLst>
          </p:cNvPr>
          <p:cNvSpPr txBox="1"/>
          <p:nvPr/>
        </p:nvSpPr>
        <p:spPr>
          <a:xfrm>
            <a:off x="1273630" y="1519535"/>
            <a:ext cx="6226628" cy="5078313"/>
          </a:xfrm>
          <a:prstGeom prst="rect">
            <a:avLst/>
          </a:prstGeom>
          <a:noFill/>
        </p:spPr>
        <p:txBody>
          <a:bodyPr wrap="square" rtlCol="0">
            <a:spAutoFit/>
          </a:bodyPr>
          <a:lstStyle/>
          <a:p>
            <a:r>
              <a:rPr lang="en-GB" b="1" dirty="0"/>
              <a:t>Sarah Graham </a:t>
            </a:r>
            <a:r>
              <a:rPr lang="en-GB" dirty="0"/>
              <a:t>is an artist known for creating hyperrealist paintings of sweets and toys. The art department would like you to choose one of the tasks below to enhance your knowledge about the artist or photography and drawing skills</a:t>
            </a:r>
          </a:p>
          <a:p>
            <a:endParaRPr lang="en-GB" dirty="0"/>
          </a:p>
          <a:p>
            <a:r>
              <a:rPr lang="en-GB" b="1" dirty="0"/>
              <a:t>Option 1: </a:t>
            </a:r>
            <a:r>
              <a:rPr lang="en-GB" dirty="0"/>
              <a:t> Produce a page of research about Sarah Graham, include images of the artist’s work, give your opinion about her work and talk about how she uses, colour, line, tone in her work.</a:t>
            </a:r>
          </a:p>
          <a:p>
            <a:endParaRPr lang="en-GB" dirty="0"/>
          </a:p>
          <a:p>
            <a:r>
              <a:rPr lang="en-GB" b="1" dirty="0"/>
              <a:t>Option 2: </a:t>
            </a:r>
            <a:r>
              <a:rPr lang="en-GB" dirty="0"/>
              <a:t>Take your own photographs in the style of the artist. Arrange sweets or toys in an interesting arrangement and then photograph. You could edit your images to make the colours brighter and bolder like the artist’s.</a:t>
            </a:r>
          </a:p>
          <a:p>
            <a:endParaRPr lang="en-GB" dirty="0"/>
          </a:p>
          <a:p>
            <a:r>
              <a:rPr lang="en-GB" b="1" dirty="0"/>
              <a:t>Option 3: </a:t>
            </a:r>
            <a:r>
              <a:rPr lang="en-GB" dirty="0"/>
              <a:t>Produce your own piece of work that is inspired by Sarah Graham. Arrange sweets or toys in front of you and draw/paint them. </a:t>
            </a:r>
          </a:p>
        </p:txBody>
      </p:sp>
      <p:pic>
        <p:nvPicPr>
          <p:cNvPr id="1026" name="Picture 2" descr="British Artist Sarah Graham ...">
            <a:extLst>
              <a:ext uri="{FF2B5EF4-FFF2-40B4-BE49-F238E27FC236}">
                <a16:creationId xmlns:a16="http://schemas.microsoft.com/office/drawing/2014/main" id="{F7E8890E-8147-BC98-BAD2-6E4C4C95F94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43343" y="1519536"/>
            <a:ext cx="4165627" cy="275959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Sweet Dreams by Sarah Graham">
            <a:extLst>
              <a:ext uri="{FF2B5EF4-FFF2-40B4-BE49-F238E27FC236}">
                <a16:creationId xmlns:a16="http://schemas.microsoft.com/office/drawing/2014/main" id="{7C5FDBA0-C304-5015-2A6A-4945895F386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43342" y="4463697"/>
            <a:ext cx="2249743" cy="2180672"/>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Artist Spotlight: Sarah Graham">
            <a:extLst>
              <a:ext uri="{FF2B5EF4-FFF2-40B4-BE49-F238E27FC236}">
                <a16:creationId xmlns:a16="http://schemas.microsoft.com/office/drawing/2014/main" id="{A8C47657-486E-B000-4947-E6F71C43C31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91056" y="4429085"/>
            <a:ext cx="1817915" cy="22498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38854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FB6BE91B87F854EBE5C2AF763DECC31" ma:contentTypeVersion="16" ma:contentTypeDescription="Create a new document." ma:contentTypeScope="" ma:versionID="4d5493534fd18301a4de4101a6bf1690">
  <xsd:schema xmlns:xsd="http://www.w3.org/2001/XMLSchema" xmlns:xs="http://www.w3.org/2001/XMLSchema" xmlns:p="http://schemas.microsoft.com/office/2006/metadata/properties" xmlns:ns2="40ff959c-d626-41cc-a332-fc585a447b2c" xmlns:ns3="5ae5b661-4602-457d-8de3-176202814043" targetNamespace="http://schemas.microsoft.com/office/2006/metadata/properties" ma:root="true" ma:fieldsID="cdf6cb7d103dcb84c7c747b000436b26" ns2:_="" ns3:_="">
    <xsd:import namespace="40ff959c-d626-41cc-a332-fc585a447b2c"/>
    <xsd:import namespace="5ae5b661-4602-457d-8de3-17620281404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element ref="ns2:lcf76f155ced4ddcb4097134ff3c332f"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0ff959c-d626-41cc-a332-fc585a447b2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c759e9e-bede-4528-92cc-6ba15c182e7f" ma:termSetId="09814cd3-568e-fe90-9814-8d621ff8fb84" ma:anchorId="fba54fb3-c3e1-fe81-a776-ca4b69148c4d" ma:open="true" ma:isKeyword="false">
      <xsd:complexType>
        <xsd:sequence>
          <xsd:element ref="pc:Terms" minOccurs="0" maxOccurs="1"/>
        </xsd:sequence>
      </xsd:complexType>
    </xsd:element>
    <xsd:element name="MediaLengthInSeconds" ma:index="23"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ae5b661-4602-457d-8de3-17620281404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0ff959c-d626-41cc-a332-fc585a447b2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060566F-E9A0-4F19-BCE0-61E7611F8404}"/>
</file>

<file path=customXml/itemProps2.xml><?xml version="1.0" encoding="utf-8"?>
<ds:datastoreItem xmlns:ds="http://schemas.openxmlformats.org/officeDocument/2006/customXml" ds:itemID="{FDF56045-08C9-434D-B046-DFCE40BAB0E7}"/>
</file>

<file path=customXml/itemProps3.xml><?xml version="1.0" encoding="utf-8"?>
<ds:datastoreItem xmlns:ds="http://schemas.openxmlformats.org/officeDocument/2006/customXml" ds:itemID="{BD997A42-A29F-49C0-A25F-D4BD790655BB}"/>
</file>

<file path=docProps/app.xml><?xml version="1.0" encoding="utf-8"?>
<Properties xmlns="http://schemas.openxmlformats.org/officeDocument/2006/extended-properties" xmlns:vt="http://schemas.openxmlformats.org/officeDocument/2006/docPropsVTypes">
  <TotalTime>0</TotalTime>
  <Words>158</Words>
  <Application>Microsoft Office PowerPoint</Application>
  <PresentationFormat>Widescreen</PresentationFormat>
  <Paragraphs>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Tahoma</vt:lpstr>
      <vt:lpstr>Office Theme</vt:lpstr>
      <vt:lpstr>Year 7 Art Summer Competition</vt:lpstr>
    </vt:vector>
  </TitlesOfParts>
  <Company>Eastern Learning Alliance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Kate Andrews</dc:creator>
  <cp:lastModifiedBy>Kate Andrews</cp:lastModifiedBy>
  <cp:revision>1</cp:revision>
  <dcterms:created xsi:type="dcterms:W3CDTF">2026-06-25T08:56:20Z</dcterms:created>
  <dcterms:modified xsi:type="dcterms:W3CDTF">2026-06-25T08:57:11Z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0x0101002FB6BE91B87F854EBE5C2AF763DECC31</vt:lpwstr>
  </property>
</Properties>
</file>