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4888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F3E3485-50AF-46D9-9752-BC3FD390B40A}"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139556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8882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84008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616725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274781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995186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104860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243468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62977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58962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F3E3485-50AF-46D9-9752-BC3FD390B40A}"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90902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F3E3485-50AF-46D9-9752-BC3FD390B40A}" type="datetimeFigureOut">
              <a:rPr lang="en-GB" smtClean="0"/>
              <a:t>29/06/2026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293799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73766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158576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32816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F3E3485-50AF-46D9-9752-BC3FD390B40A}"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16349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3E3485-50AF-46D9-9752-BC3FD390B40A}" type="datetimeFigureOut">
              <a:rPr lang="en-GB" smtClean="0"/>
              <a:t>29/06/2026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31C1F75-3C79-4DAC-8F4C-54236AC0E7A4}" type="slidenum">
              <a:rPr lang="en-GB" smtClean="0"/>
              <a:t>‹#›</a:t>
            </a:fld>
            <a:endParaRPr lang="en-GB"/>
          </a:p>
        </p:txBody>
      </p:sp>
    </p:spTree>
    <p:extLst>
      <p:ext uri="{BB962C8B-B14F-4D97-AF65-F5344CB8AC3E}">
        <p14:creationId xmlns:p14="http://schemas.microsoft.com/office/powerpoint/2010/main" val="37474639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1370785"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9BE305A0-D745-04BE-E3F4-166BEC62DFF5}"/>
              </a:ext>
            </a:extLst>
          </p:cNvPr>
          <p:cNvSpPr>
            <a:spLocks noGrp="1"/>
          </p:cNvSpPr>
          <p:nvPr>
            <p:ph type="title"/>
          </p:nvPr>
        </p:nvSpPr>
        <p:spPr>
          <a:xfrm>
            <a:off x="648930" y="629267"/>
            <a:ext cx="9252154" cy="1016654"/>
          </a:xfrm>
        </p:spPr>
        <p:txBody>
          <a:bodyPr>
            <a:normAutofit/>
          </a:bodyPr>
          <a:lstStyle/>
          <a:p>
            <a:pPr>
              <a:lnSpc>
                <a:spcPct val="90000"/>
              </a:lnSpc>
            </a:pPr>
            <a:r>
              <a:rPr lang="en-GB" sz="3600">
                <a:solidFill>
                  <a:srgbClr val="EBEBEB"/>
                </a:solidFill>
              </a:rPr>
              <a:t>YEAR 7 INTO 8 COMPUTING HOMEWORK</a:t>
            </a:r>
          </a:p>
        </p:txBody>
      </p:sp>
      <p:sp useBgFill="1">
        <p:nvSpPr>
          <p:cNvPr id="35" name="Freeform: Shape 29">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pic>
        <p:nvPicPr>
          <p:cNvPr id="8" name="Picture 7">
            <a:extLst>
              <a:ext uri="{FF2B5EF4-FFF2-40B4-BE49-F238E27FC236}">
                <a16:creationId xmlns:a16="http://schemas.microsoft.com/office/drawing/2014/main" id="{11B4E0A3-3312-B54B-D22A-FDD85B5A82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3485" y="3407988"/>
            <a:ext cx="4255422" cy="2702193"/>
          </a:xfrm>
          <a:prstGeom prst="rect">
            <a:avLst/>
          </a:prstGeom>
          <a:effectLst/>
        </p:spPr>
      </p:pic>
      <p:sp>
        <p:nvSpPr>
          <p:cNvPr id="5" name="Content Placeholder 4">
            <a:extLst>
              <a:ext uri="{FF2B5EF4-FFF2-40B4-BE49-F238E27FC236}">
                <a16:creationId xmlns:a16="http://schemas.microsoft.com/office/drawing/2014/main" id="{F6B91729-EAED-7C65-719B-869FBACF2810}"/>
              </a:ext>
            </a:extLst>
          </p:cNvPr>
          <p:cNvSpPr>
            <a:spLocks noGrp="1"/>
          </p:cNvSpPr>
          <p:nvPr>
            <p:ph idx="1"/>
          </p:nvPr>
        </p:nvSpPr>
        <p:spPr>
          <a:xfrm>
            <a:off x="5205046" y="2548281"/>
            <a:ext cx="6338649" cy="4003244"/>
          </a:xfrm>
        </p:spPr>
        <p:txBody>
          <a:bodyPr>
            <a:noAutofit/>
          </a:bodyPr>
          <a:lstStyle/>
          <a:p>
            <a:pPr marL="0" indent="0">
              <a:buNone/>
            </a:pPr>
            <a:r>
              <a:rPr lang="en-GB" sz="2800" dirty="0"/>
              <a:t>TASK:</a:t>
            </a:r>
          </a:p>
          <a:p>
            <a:pPr marL="0" indent="0">
              <a:buNone/>
            </a:pPr>
            <a:r>
              <a:rPr lang="en-GB" sz="2800" dirty="0"/>
              <a:t>Design a new APP for an </a:t>
            </a:r>
            <a:r>
              <a:rPr lang="en-GB" sz="2800" dirty="0" err="1"/>
              <a:t>Ipad</a:t>
            </a:r>
            <a:r>
              <a:rPr lang="en-GB" sz="2800" dirty="0"/>
              <a:t> or Smart Phone. You need to design the layout, buttons, logo. You need to describe what it does and how it would work. What will be the inputs and outputs of the app?</a:t>
            </a:r>
          </a:p>
          <a:p>
            <a:pPr marL="0" indent="0">
              <a:buNone/>
            </a:pPr>
            <a:r>
              <a:rPr lang="en-GB" sz="2800" dirty="0"/>
              <a:t>How will the user interact with the app?</a:t>
            </a:r>
          </a:p>
        </p:txBody>
      </p:sp>
    </p:spTree>
    <p:extLst>
      <p:ext uri="{BB962C8B-B14F-4D97-AF65-F5344CB8AC3E}">
        <p14:creationId xmlns:p14="http://schemas.microsoft.com/office/powerpoint/2010/main" val="239040237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B6BE91B87F854EBE5C2AF763DECC31" ma:contentTypeVersion="16" ma:contentTypeDescription="Create a new document." ma:contentTypeScope="" ma:versionID="4d5493534fd18301a4de4101a6bf1690">
  <xsd:schema xmlns:xsd="http://www.w3.org/2001/XMLSchema" xmlns:xs="http://www.w3.org/2001/XMLSchema" xmlns:p="http://schemas.microsoft.com/office/2006/metadata/properties" xmlns:ns2="40ff959c-d626-41cc-a332-fc585a447b2c" xmlns:ns3="5ae5b661-4602-457d-8de3-176202814043" targetNamespace="http://schemas.microsoft.com/office/2006/metadata/properties" ma:root="true" ma:fieldsID="cdf6cb7d103dcb84c7c747b000436b26" ns2:_="" ns3:_="">
    <xsd:import namespace="40ff959c-d626-41cc-a332-fc585a447b2c"/>
    <xsd:import namespace="5ae5b661-4602-457d-8de3-1762028140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959c-d626-41cc-a332-fc585a447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e5b661-4602-457d-8de3-1762028140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ff959c-d626-41cc-a332-fc585a447b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9F2377-81E3-4ABC-8D6B-DFC5C80E8DFE}"/>
</file>

<file path=customXml/itemProps2.xml><?xml version="1.0" encoding="utf-8"?>
<ds:datastoreItem xmlns:ds="http://schemas.openxmlformats.org/officeDocument/2006/customXml" ds:itemID="{A76DE71A-5A2F-4B88-A6CB-870388DA4CE9}"/>
</file>

<file path=customXml/itemProps3.xml><?xml version="1.0" encoding="utf-8"?>
<ds:datastoreItem xmlns:ds="http://schemas.openxmlformats.org/officeDocument/2006/customXml" ds:itemID="{BB864A1B-4901-4680-9493-EA9940ED83FE}"/>
</file>

<file path=docProps/app.xml><?xml version="1.0" encoding="utf-8"?>
<Properties xmlns="http://schemas.openxmlformats.org/officeDocument/2006/extended-properties" xmlns:vt="http://schemas.openxmlformats.org/officeDocument/2006/docPropsVTypes">
  <Template>Ion</Template>
  <TotalTime>4</TotalTime>
  <Words>63</Words>
  <Application>Microsoft Office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Century Gothic</vt:lpstr>
      <vt:lpstr>Wingdings 3</vt:lpstr>
      <vt:lpstr>Ion</vt:lpstr>
      <vt:lpstr>YEAR 7 INTO 8 COMPUTING HOMEWORK</vt:lpstr>
    </vt:vector>
  </TitlesOfParts>
  <Company>Eastern Learning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Wilson</dc:creator>
  <cp:lastModifiedBy>Andrew Wilson</cp:lastModifiedBy>
  <cp:revision>1</cp:revision>
  <dcterms:created xsi:type="dcterms:W3CDTF">2026-06-29T08:20:23Z</dcterms:created>
  <dcterms:modified xsi:type="dcterms:W3CDTF">2026-06-29T08:24:42Z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0x0101002FB6BE91B87F854EBE5C2AF763DECC31</vt:lpwstr>
  </property>
</Properties>
</file>