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57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B39A0C-BBA9-4391-9A0A-28FF614BF645}" v="1" dt="2026-06-16T11:18:17.9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58" d="100"/>
          <a:sy n="58" d="100"/>
        </p:scale>
        <p:origin x="988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aine Wells" userId="26bb1435-1d16-4f2e-9ecc-0e190177d069" providerId="ADAL" clId="{0FA99DA0-ADAF-4C29-82D2-698A24BD52CC}"/>
    <pc:docChg chg="custSel modSld">
      <pc:chgData name="Elaine Wells" userId="26bb1435-1d16-4f2e-9ecc-0e190177d069" providerId="ADAL" clId="{0FA99DA0-ADAF-4C29-82D2-698A24BD52CC}" dt="2026-06-16T11:22:02.909" v="758" actId="14100"/>
      <pc:docMkLst>
        <pc:docMk/>
      </pc:docMkLst>
      <pc:sldChg chg="modSp mod">
        <pc:chgData name="Elaine Wells" userId="26bb1435-1d16-4f2e-9ecc-0e190177d069" providerId="ADAL" clId="{0FA99DA0-ADAF-4C29-82D2-698A24BD52CC}" dt="2026-06-16T11:22:02.909" v="758" actId="14100"/>
        <pc:sldMkLst>
          <pc:docMk/>
          <pc:sldMk cId="3073885430" sldId="576"/>
        </pc:sldMkLst>
        <pc:spChg chg="mod">
          <ac:chgData name="Elaine Wells" userId="26bb1435-1d16-4f2e-9ecc-0e190177d069" providerId="ADAL" clId="{0FA99DA0-ADAF-4C29-82D2-698A24BD52CC}" dt="2026-06-16T11:15:12.054" v="36" actId="20577"/>
          <ac:spMkLst>
            <pc:docMk/>
            <pc:sldMk cId="3073885430" sldId="576"/>
            <ac:spMk id="2" creationId="{53B1A3E6-497B-E20A-E298-F0F490963D12}"/>
          </ac:spMkLst>
        </pc:spChg>
        <pc:spChg chg="mod">
          <ac:chgData name="Elaine Wells" userId="26bb1435-1d16-4f2e-9ecc-0e190177d069" providerId="ADAL" clId="{0FA99DA0-ADAF-4C29-82D2-698A24BD52CC}" dt="2026-06-16T11:22:02.909" v="758" actId="14100"/>
          <ac:spMkLst>
            <pc:docMk/>
            <pc:sldMk cId="3073885430" sldId="576"/>
            <ac:spMk id="5" creationId="{575F2C37-D5F4-AF63-B633-966069AEA12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610771-CA80-49E8-B4E4-EAC11AF988FC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0417E4-5D8E-46A7-9179-FB7299D5EB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915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0417E4-5D8E-46A7-9179-FB7299D5EB1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41775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113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955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063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63310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3253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256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714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37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388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76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597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0147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030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ustainabledesignhandbook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www.tripadvisor.co.uk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9522-F71E-A3DD-1126-CE600F18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A3E6-497B-E20A-E298-F0F49096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6"/>
            <a:ext cx="11087100" cy="1380835"/>
          </a:xfrm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 dirty="0">
                <a:latin typeface="Tahoma"/>
                <a:ea typeface="Tahoma"/>
                <a:cs typeface="Tahoma"/>
              </a:rPr>
              <a:t>Year 7 (going into 8) Summer Competition. 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9807E-AC46-AEB0-03A5-B54BB3593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5F2C37-D5F4-AF63-B633-966069AEA124}"/>
              </a:ext>
            </a:extLst>
          </p:cNvPr>
          <p:cNvSpPr txBox="1"/>
          <p:nvPr/>
        </p:nvSpPr>
        <p:spPr>
          <a:xfrm>
            <a:off x="1104898" y="1600200"/>
            <a:ext cx="10914503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8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Task</a:t>
            </a:r>
          </a:p>
          <a:p>
            <a:pPr lvl="1"/>
            <a:r>
              <a:rPr lang="en-GB" sz="1600" dirty="0"/>
              <a:t>1: Make something useful or upcycle an existing product. Take photos to show how it started and the changes you made. This could be food, textiles or using wood/ metal but please ensure you have permission from an adult before you start. </a:t>
            </a:r>
          </a:p>
          <a:p>
            <a:pPr lvl="1"/>
            <a:r>
              <a:rPr lang="en-GB" sz="1600" dirty="0"/>
              <a:t>2: Research a designer, engineer or chef and create a biography detailing the work they have produced. Use their influence to design a new product using your style and influence too. </a:t>
            </a:r>
          </a:p>
          <a:p>
            <a:pPr lvl="1"/>
            <a:r>
              <a:rPr lang="en-GB" sz="1600" dirty="0"/>
              <a:t>3: Create a travel review on somewhere you have been over the holiday. It could be a day out, a sandwich shop, a hotel resort far away or somewhere you have made up or hope to go to one day. You can write an article for a magazine, create a holiday TV show or a trip advisor review – be as creative as you like. </a:t>
            </a:r>
          </a:p>
          <a:p>
            <a:pPr lvl="1"/>
            <a:endParaRPr lang="en-GB" sz="1600" dirty="0"/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8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Resources required 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Present all work created using </a:t>
            </a:r>
            <a:r>
              <a:rPr lang="en-GB" sz="1600" dirty="0" err="1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powerpoint</a:t>
            </a:r>
            <a:r>
              <a:rPr lang="en-GB" sz="1600" dirty="0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presentations on your </a:t>
            </a:r>
            <a:r>
              <a:rPr lang="en-GB" sz="1600" dirty="0" err="1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ipads</a:t>
            </a:r>
            <a:r>
              <a:rPr lang="en-GB" sz="1600" dirty="0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. If you have designed or made something, photograph your work and present the photographs on a </a:t>
            </a:r>
            <a:r>
              <a:rPr lang="en-GB" sz="1600" dirty="0" err="1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powerpoint</a:t>
            </a:r>
            <a:r>
              <a:rPr lang="en-GB" sz="1600" dirty="0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lvl="1">
              <a:defRPr/>
            </a:pPr>
            <a:endParaRPr lang="en-GB" sz="1600" dirty="0">
              <a:solidFill>
                <a:prstClr val="black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8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Where to find support </a:t>
            </a:r>
          </a:p>
          <a:p>
            <a:pPr lvl="0">
              <a:lnSpc>
                <a:spcPct val="150000"/>
              </a:lnSpc>
              <a:defRPr/>
            </a:pPr>
            <a:r>
              <a:rPr lang="en-GB" sz="1600" dirty="0">
                <a:hlinkClick r:id="rId3"/>
              </a:rPr>
              <a:t>https://upcyclethat.com/</a:t>
            </a:r>
          </a:p>
          <a:p>
            <a:pPr lvl="0">
              <a:lnSpc>
                <a:spcPct val="150000"/>
              </a:lnSpc>
              <a:defRPr/>
            </a:pPr>
            <a:r>
              <a:rPr lang="en-GB" sz="1600" dirty="0">
                <a:hlinkClick r:id="rId3"/>
              </a:rPr>
              <a:t>https://www.sustainabledesignhandbook.com/</a:t>
            </a:r>
            <a:endParaRPr lang="en-GB" sz="1600" dirty="0"/>
          </a:p>
          <a:p>
            <a:pPr lvl="0">
              <a:defRPr/>
            </a:pPr>
            <a:r>
              <a:rPr lang="en-GB" sz="1600" dirty="0">
                <a:hlinkClick r:id="rId4"/>
              </a:rPr>
              <a:t>Tripadvisor: Over a billion reviews &amp; contributions for Hotels, Attractions, Restaurants, and more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88543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88DC1B9-5749-4A16-86C4-5CDE48918E90}">
  <ds:schemaRefs>
    <ds:schemaRef ds:uri="http://schemas.microsoft.com/office/2006/metadata/properties"/>
    <ds:schemaRef ds:uri="http://schemas.microsoft.com/office/infopath/2007/PartnerControls"/>
    <ds:schemaRef ds:uri="40ff959c-d626-41cc-a332-fc585a447b2c"/>
  </ds:schemaRefs>
</ds:datastoreItem>
</file>

<file path=customXml/itemProps2.xml><?xml version="1.0" encoding="utf-8"?>
<ds:datastoreItem xmlns:ds="http://schemas.openxmlformats.org/officeDocument/2006/customXml" ds:itemID="{5A1F070C-0D89-498B-9F5E-AB79EE7BC7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ff959c-d626-41cc-a332-fc585a447b2c"/>
    <ds:schemaRef ds:uri="5ae5b661-4602-457d-8de3-1762028140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2106B35-7F06-43AE-8CA6-8230B02C00E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234</Words>
  <Application>Microsoft Office PowerPoint</Application>
  <PresentationFormat>Widescreen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Tahoma</vt:lpstr>
      <vt:lpstr>1_office theme</vt:lpstr>
      <vt:lpstr>Year 7 (going into 8) Summer Competition. </vt:lpstr>
    </vt:vector>
  </TitlesOfParts>
  <Company>The 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Amy Southam</dc:creator>
  <cp:lastModifiedBy>Elaine Wells</cp:lastModifiedBy>
  <cp:revision>3</cp:revision>
  <dcterms:created xsi:type="dcterms:W3CDTF">2026-06-13T15:51:50Z</dcterms:created>
  <dcterms:modified xsi:type="dcterms:W3CDTF">2026-06-16T11:22:08Z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</Properties>
</file>