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76" r:id="rId5"/>
    <p:sldId id="577" r:id="rId6"/>
    <p:sldId id="5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AC6BB-F19C-47F5-B7E8-64028C1B99E8}" v="365" dt="2026-06-25T07:48:57.165"/>
    <p1510:client id="{5E716C85-D3D7-4890-9BB4-05249F2B150B}" v="265" dt="2026-06-25T08:05:07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ote Davis" userId="S::dcotedavis@dma.tela.org.uk::90d9698c-b1a8-4b90-a765-548af960e8dd" providerId="AD" clId="Web-{5E716C85-D3D7-4890-9BB4-05249F2B150B}"/>
    <pc:docChg chg="modSld">
      <pc:chgData name="Daniel Cote Davis" userId="S::dcotedavis@dma.tela.org.uk::90d9698c-b1a8-4b90-a765-548af960e8dd" providerId="AD" clId="Web-{5E716C85-D3D7-4890-9BB4-05249F2B150B}" dt="2026-06-25T08:05:07.066" v="136" actId="1076"/>
      <pc:docMkLst>
        <pc:docMk/>
      </pc:docMkLst>
      <pc:sldChg chg="addSp modSp">
        <pc:chgData name="Daniel Cote Davis" userId="S::dcotedavis@dma.tela.org.uk::90d9698c-b1a8-4b90-a765-548af960e8dd" providerId="AD" clId="Web-{5E716C85-D3D7-4890-9BB4-05249F2B150B}" dt="2026-06-25T07:57:41.262" v="2" actId="1076"/>
        <pc:sldMkLst>
          <pc:docMk/>
          <pc:sldMk cId="2249651673" sldId="577"/>
        </pc:sldMkLst>
        <pc:picChg chg="add mod">
          <ac:chgData name="Daniel Cote Davis" userId="S::dcotedavis@dma.tela.org.uk::90d9698c-b1a8-4b90-a765-548af960e8dd" providerId="AD" clId="Web-{5E716C85-D3D7-4890-9BB4-05249F2B150B}" dt="2026-06-25T07:57:41.262" v="2" actId="1076"/>
          <ac:picMkLst>
            <pc:docMk/>
            <pc:sldMk cId="2249651673" sldId="577"/>
            <ac:picMk id="4" creationId="{CE5162CC-CB8A-1ABD-4314-42683385E9B4}"/>
          </ac:picMkLst>
        </pc:picChg>
      </pc:sldChg>
      <pc:sldChg chg="addSp delSp modSp">
        <pc:chgData name="Daniel Cote Davis" userId="S::dcotedavis@dma.tela.org.uk::90d9698c-b1a8-4b90-a765-548af960e8dd" providerId="AD" clId="Web-{5E716C85-D3D7-4890-9BB4-05249F2B150B}" dt="2026-06-25T08:05:07.066" v="136" actId="1076"/>
        <pc:sldMkLst>
          <pc:docMk/>
          <pc:sldMk cId="2835537111" sldId="578"/>
        </pc:sldMkLst>
        <pc:spChg chg="mod">
          <ac:chgData name="Daniel Cote Davis" userId="S::dcotedavis@dma.tela.org.uk::90d9698c-b1a8-4b90-a765-548af960e8dd" providerId="AD" clId="Web-{5E716C85-D3D7-4890-9BB4-05249F2B150B}" dt="2026-06-25T08:04:30.564" v="130" actId="20577"/>
          <ac:spMkLst>
            <pc:docMk/>
            <pc:sldMk cId="2835537111" sldId="578"/>
            <ac:spMk id="5" creationId="{936DB2A9-83DF-BBAE-5455-BF07CB4629B7}"/>
          </ac:spMkLst>
        </pc:spChg>
        <pc:picChg chg="del">
          <ac:chgData name="Daniel Cote Davis" userId="S::dcotedavis@dma.tela.org.uk::90d9698c-b1a8-4b90-a765-548af960e8dd" providerId="AD" clId="Web-{5E716C85-D3D7-4890-9BB4-05249F2B150B}" dt="2026-06-25T08:04:33.939" v="131"/>
          <ac:picMkLst>
            <pc:docMk/>
            <pc:sldMk cId="2835537111" sldId="578"/>
            <ac:picMk id="4" creationId="{37A93928-2134-5C7C-5779-C1A6945D22E3}"/>
          </ac:picMkLst>
        </pc:picChg>
        <pc:picChg chg="add mod">
          <ac:chgData name="Daniel Cote Davis" userId="S::dcotedavis@dma.tela.org.uk::90d9698c-b1a8-4b90-a765-548af960e8dd" providerId="AD" clId="Web-{5E716C85-D3D7-4890-9BB4-05249F2B150B}" dt="2026-06-25T08:05:07.066" v="136" actId="1076"/>
          <ac:picMkLst>
            <pc:docMk/>
            <pc:sldMk cId="2835537111" sldId="578"/>
            <ac:picMk id="6" creationId="{E097A0F7-B076-1DC9-B5D9-3DF150347C67}"/>
          </ac:picMkLst>
        </pc:picChg>
      </pc:sldChg>
    </pc:docChg>
  </pc:docChgLst>
  <pc:docChgLst>
    <pc:chgData clId="Web-{153AC6BB-F19C-47F5-B7E8-64028C1B99E8}"/>
    <pc:docChg chg="addSld">
      <pc:chgData name="" userId="" providerId="" clId="Web-{153AC6BB-F19C-47F5-B7E8-64028C1B99E8}" dt="2026-06-25T07:45:24.315" v="0"/>
      <pc:docMkLst>
        <pc:docMk/>
      </pc:docMkLst>
      <pc:sldChg chg="add replId">
        <pc:chgData name="" userId="" providerId="" clId="Web-{153AC6BB-F19C-47F5-B7E8-64028C1B99E8}" dt="2026-06-25T07:45:24.315" v="0"/>
        <pc:sldMkLst>
          <pc:docMk/>
          <pc:sldMk cId="2249651673" sldId="577"/>
        </pc:sldMkLst>
      </pc:sldChg>
    </pc:docChg>
  </pc:docChgLst>
  <pc:docChgLst>
    <pc:chgData name="Daniel Cote Davis" userId="S::dcotedavis@dma.tela.org.uk::90d9698c-b1a8-4b90-a765-548af960e8dd" providerId="AD" clId="Web-{4E9E621A-F6EB-4280-87F1-641986727A7C}"/>
    <pc:docChg chg="modSld">
      <pc:chgData name="Daniel Cote Davis" userId="S::dcotedavis@dma.tela.org.uk::90d9698c-b1a8-4b90-a765-548af960e8dd" providerId="AD" clId="Web-{4E9E621A-F6EB-4280-87F1-641986727A7C}" dt="2026-06-22T12:46:18.932" v="9" actId="14100"/>
      <pc:docMkLst>
        <pc:docMk/>
      </pc:docMkLst>
      <pc:sldChg chg="addSp modSp">
        <pc:chgData name="Daniel Cote Davis" userId="S::dcotedavis@dma.tela.org.uk::90d9698c-b1a8-4b90-a765-548af960e8dd" providerId="AD" clId="Web-{4E9E621A-F6EB-4280-87F1-641986727A7C}" dt="2026-06-22T12:46:18.932" v="9" actId="14100"/>
        <pc:sldMkLst>
          <pc:docMk/>
          <pc:sldMk cId="3073885430" sldId="576"/>
        </pc:sldMkLst>
        <pc:spChg chg="mod">
          <ac:chgData name="Daniel Cote Davis" userId="S::dcotedavis@dma.tela.org.uk::90d9698c-b1a8-4b90-a765-548af960e8dd" providerId="AD" clId="Web-{4E9E621A-F6EB-4280-87F1-641986727A7C}" dt="2026-06-22T12:46:18.932" v="9" actId="14100"/>
          <ac:spMkLst>
            <pc:docMk/>
            <pc:sldMk cId="3073885430" sldId="576"/>
            <ac:spMk id="2" creationId="{53B1A3E6-497B-E20A-E298-F0F490963D12}"/>
          </ac:spMkLst>
        </pc:spChg>
        <pc:picChg chg="add mod">
          <ac:chgData name="Daniel Cote Davis" userId="S::dcotedavis@dma.tela.org.uk::90d9698c-b1a8-4b90-a765-548af960e8dd" providerId="AD" clId="Web-{4E9E621A-F6EB-4280-87F1-641986727A7C}" dt="2026-06-22T12:45:53.775" v="4" actId="14100"/>
          <ac:picMkLst>
            <pc:docMk/>
            <pc:sldMk cId="3073885430" sldId="576"/>
            <ac:picMk id="4" creationId="{F510DA6B-98CA-BDFE-85D3-300DCA53A4DA}"/>
          </ac:picMkLst>
        </pc:picChg>
      </pc:sldChg>
    </pc:docChg>
  </pc:docChgLst>
  <pc:docChgLst>
    <pc:chgData name="Daniel Cote Davis" userId="S::dcotedavis@dma.tela.org.uk::90d9698c-b1a8-4b90-a765-548af960e8dd" providerId="AD" clId="Web-{153AC6BB-F19C-47F5-B7E8-64028C1B99E8}"/>
    <pc:docChg chg="addSld modSld">
      <pc:chgData name="Daniel Cote Davis" userId="S::dcotedavis@dma.tela.org.uk::90d9698c-b1a8-4b90-a765-548af960e8dd" providerId="AD" clId="Web-{153AC6BB-F19C-47F5-B7E8-64028C1B99E8}" dt="2026-06-25T07:48:54.946" v="188" actId="20577"/>
      <pc:docMkLst>
        <pc:docMk/>
      </pc:docMkLst>
      <pc:sldChg chg="modSp">
        <pc:chgData name="Daniel Cote Davis" userId="S::dcotedavis@dma.tela.org.uk::90d9698c-b1a8-4b90-a765-548af960e8dd" providerId="AD" clId="Web-{153AC6BB-F19C-47F5-B7E8-64028C1B99E8}" dt="2026-06-25T07:45:43.503" v="9" actId="20577"/>
        <pc:sldMkLst>
          <pc:docMk/>
          <pc:sldMk cId="3073885430" sldId="576"/>
        </pc:sldMkLst>
        <pc:spChg chg="mod">
          <ac:chgData name="Daniel Cote Davis" userId="S::dcotedavis@dma.tela.org.uk::90d9698c-b1a8-4b90-a765-548af960e8dd" providerId="AD" clId="Web-{153AC6BB-F19C-47F5-B7E8-64028C1B99E8}" dt="2026-06-25T07:45:43.503" v="9" actId="20577"/>
          <ac:spMkLst>
            <pc:docMk/>
            <pc:sldMk cId="3073885430" sldId="576"/>
            <ac:spMk id="2" creationId="{53B1A3E6-497B-E20A-E298-F0F490963D12}"/>
          </ac:spMkLst>
        </pc:spChg>
      </pc:sldChg>
      <pc:sldChg chg="delSp modSp">
        <pc:chgData name="Daniel Cote Davis" userId="S::dcotedavis@dma.tela.org.uk::90d9698c-b1a8-4b90-a765-548af960e8dd" providerId="AD" clId="Web-{153AC6BB-F19C-47F5-B7E8-64028C1B99E8}" dt="2026-06-25T07:48:54.946" v="188" actId="20577"/>
        <pc:sldMkLst>
          <pc:docMk/>
          <pc:sldMk cId="2249651673" sldId="577"/>
        </pc:sldMkLst>
        <pc:spChg chg="mod">
          <ac:chgData name="Daniel Cote Davis" userId="S::dcotedavis@dma.tela.org.uk::90d9698c-b1a8-4b90-a765-548af960e8dd" providerId="AD" clId="Web-{153AC6BB-F19C-47F5-B7E8-64028C1B99E8}" dt="2026-06-25T07:45:35.066" v="2" actId="20577"/>
          <ac:spMkLst>
            <pc:docMk/>
            <pc:sldMk cId="2249651673" sldId="577"/>
            <ac:spMk id="2" creationId="{1F1779EF-281E-CC53-B1C8-68E962EDEEE7}"/>
          </ac:spMkLst>
        </pc:spChg>
        <pc:spChg chg="mod">
          <ac:chgData name="Daniel Cote Davis" userId="S::dcotedavis@dma.tela.org.uk::90d9698c-b1a8-4b90-a765-548af960e8dd" providerId="AD" clId="Web-{153AC6BB-F19C-47F5-B7E8-64028C1B99E8}" dt="2026-06-25T07:48:54.946" v="188" actId="20577"/>
          <ac:spMkLst>
            <pc:docMk/>
            <pc:sldMk cId="2249651673" sldId="577"/>
            <ac:spMk id="5" creationId="{EC1CE776-9085-ED71-7D03-1D4DD2FC54C8}"/>
          </ac:spMkLst>
        </pc:spChg>
        <pc:picChg chg="del">
          <ac:chgData name="Daniel Cote Davis" userId="S::dcotedavis@dma.tela.org.uk::90d9698c-b1a8-4b90-a765-548af960e8dd" providerId="AD" clId="Web-{153AC6BB-F19C-47F5-B7E8-64028C1B99E8}" dt="2026-06-25T07:47:37.147" v="176"/>
          <ac:picMkLst>
            <pc:docMk/>
            <pc:sldMk cId="2249651673" sldId="577"/>
            <ac:picMk id="4" creationId="{B931B568-9816-ADE8-624C-AAAF8E4FC99B}"/>
          </ac:picMkLst>
        </pc:picChg>
      </pc:sldChg>
      <pc:sldChg chg="modSp add replId">
        <pc:chgData name="Daniel Cote Davis" userId="S::dcotedavis@dma.tela.org.uk::90d9698c-b1a8-4b90-a765-548af960e8dd" providerId="AD" clId="Web-{153AC6BB-F19C-47F5-B7E8-64028C1B99E8}" dt="2026-06-25T07:45:50.800" v="12" actId="20577"/>
        <pc:sldMkLst>
          <pc:docMk/>
          <pc:sldMk cId="2835537111" sldId="578"/>
        </pc:sldMkLst>
        <pc:spChg chg="mod">
          <ac:chgData name="Daniel Cote Davis" userId="S::dcotedavis@dma.tela.org.uk::90d9698c-b1a8-4b90-a765-548af960e8dd" providerId="AD" clId="Web-{153AC6BB-F19C-47F5-B7E8-64028C1B99E8}" dt="2026-06-25T07:45:50.800" v="12" actId="20577"/>
          <ac:spMkLst>
            <pc:docMk/>
            <pc:sldMk cId="2835537111" sldId="578"/>
            <ac:spMk id="2" creationId="{66F80194-3DF8-57BD-5E2F-E022524655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43D3-6CE5-FF83-BE50-D5C7F399A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20CB1-2C3F-ABA5-2A30-9318DD25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D2D1-48A1-9D08-370F-956B29F3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D4D3E-D138-9EC9-63B4-FC464723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A24FB-D3C3-FC9A-5CED-EF00F9F7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B52C-EC4C-950F-FBC2-6056351F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9F5B-9F7A-F028-D448-59E74BC28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54B4A-5AFF-B8D8-B947-7BA17DD9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644D-83A7-4AE6-4843-9A5CB85A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1CE7-A250-F497-37E2-1C2989A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8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12638-9F7E-597E-1CFB-5D6E90F4E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8D631-669A-2004-B021-7F1D3C42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3675-6F90-59B0-044F-260B3218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EA47-0119-C6DC-C98F-392D0796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A4F-C4F7-066B-9353-B1419853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4476-C2BF-32E6-6A80-61115DA7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C4E9-E382-767D-348C-DB572BD1B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239A-86F7-4729-1D70-4010FB2B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5C00-62EE-4543-E7E5-A7F28FD8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7241-5703-0FAB-9B84-EF874121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8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16F8-F813-52A7-6B55-E092DCC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BD62-0FE4-2DAF-F35C-4A2DF1DD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9B56-2ADE-FA21-C124-25D5A1A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4E25-F5AD-C383-B3A6-01A2AF3D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B0B0-4831-F8CA-3DDF-94A00C9F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128B-8A4A-0A3B-22F9-EDDE3618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F45B-4470-9BE3-6D58-CBE4D91C4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17673-D1EC-1EAE-18B8-EC84A9B4B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5150B-B20C-143D-EB30-0DFB1250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21825-9823-4551-4FF2-B0BDBCCA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86D8-9831-8A50-A441-624BAE3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697D-2B9B-986E-F10A-A6A52D90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39B4-F43F-009A-D0E2-E3105BA1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E56D9-290E-473A-9652-C20EBA62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4F0D0-F565-9448-C9FB-6BDC13CD0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6BA86-7A36-3E1F-FFD2-E64504F77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231EF-8ADB-2425-C8B1-B27D2B23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6F329-54BF-3D32-F0FC-C1A66238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B3A48-3167-8226-F524-413D0C32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5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67E6-FF21-39FF-D97E-15D587F0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8BB7-6459-5C7A-96B6-18CD85CF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8CFC6-1E85-77B4-77E4-39897462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B4806-365C-59E9-EAE6-875D0CBC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6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F8D94-5809-B93C-BDCA-0BCE946A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D86DC-BF00-C585-AF1D-3B1F182F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03227-9CCF-08AB-DD97-BD5D47F5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9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ACBF-2C77-4557-B082-140C1A78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7196-AD4C-D725-2E9E-C1FF408F8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625AD-95E8-AAE4-1875-47116432A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49220-8370-352C-9983-D89AC51B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47861-7A37-07A7-5B0C-DE7BA234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C74B5-6F7C-114C-1E97-9EA613F6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724D-E95C-54FA-DEAF-107B1494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497BD-DAF1-2E11-3911-591B3A7F3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2D9C7-5F28-EED6-E5BA-B8CDE0CE9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33631-18E5-C595-0BCA-DC0C0D33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FA9D-6FA3-F3BF-7B98-C7B2128E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B12AB-3C84-B8D6-156B-0D56438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F5392-C9DF-1D06-865E-1068223B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1FF3F-E12B-F816-D9BB-5E159729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D8A03-B987-721C-0CA6-49210E2FB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559A0-B127-4EB6-A057-DAA31F2BA519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24C8-776D-A93A-946B-C84D5C14C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00E5-A920-6BCE-133F-E848D5160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543B7-F6D6-4071-B0B9-ABABFDC44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ucart.it/wp-content/uploads/Papercraft/Sagrada-Familia-Set1.pdf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gPt-vGG8FbQ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88" y="-9235"/>
            <a:ext cx="10795183" cy="877454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500">
                <a:latin typeface="Tahoma"/>
                <a:ea typeface="Tahoma"/>
                <a:cs typeface="Tahoma"/>
              </a:rPr>
              <a:t>RS Summer Challenge – Y7 – option 1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F2C37-D5F4-AF63-B633-966069AEA124}"/>
              </a:ext>
            </a:extLst>
          </p:cNvPr>
          <p:cNvSpPr txBox="1"/>
          <p:nvPr/>
        </p:nvSpPr>
        <p:spPr>
          <a:xfrm>
            <a:off x="959304" y="868219"/>
            <a:ext cx="75424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Religious Buildings Photo Challenge 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or take pictures of different places of worship: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</a:t>
            </a:r>
          </a:p>
          <a:p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Mosque</a:t>
            </a:r>
          </a:p>
          <a:p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Synagogue</a:t>
            </a:r>
          </a:p>
          <a:p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</a:t>
            </a:r>
          </a:p>
          <a:p>
            <a:r>
              <a:rPr lang="en-GB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Gurdwara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each one, write: Which religion it belongs to Two facts about it</a:t>
            </a: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people do there</a:t>
            </a:r>
          </a:p>
        </p:txBody>
      </p:sp>
      <p:pic>
        <p:nvPicPr>
          <p:cNvPr id="4" name="Picture 3" descr="Religious Buildings Display Photos">
            <a:extLst>
              <a:ext uri="{FF2B5EF4-FFF2-40B4-BE49-F238E27FC236}">
                <a16:creationId xmlns:a16="http://schemas.microsoft.com/office/drawing/2014/main" id="{F510DA6B-98CA-BDFE-85D3-300DCA53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654" y="2422298"/>
            <a:ext cx="5246006" cy="26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0C09-764A-BFFC-CAB2-5CFA1FEF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79EF-281E-CC53-B1C8-68E962E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88" y="-9235"/>
            <a:ext cx="10795183" cy="877454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500">
                <a:latin typeface="Tahoma"/>
                <a:ea typeface="Tahoma"/>
                <a:cs typeface="Tahoma"/>
              </a:rPr>
              <a:t>RS Summer Challenge – Y7 – option 2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65CA-2838-D60D-E81E-A98E0FD5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CE776-9085-ED71-7D03-1D4DD2FC54C8}"/>
              </a:ext>
            </a:extLst>
          </p:cNvPr>
          <p:cNvSpPr txBox="1"/>
          <p:nvPr/>
        </p:nvSpPr>
        <p:spPr>
          <a:xfrm>
            <a:off x="959304" y="868219"/>
            <a:ext cx="5858783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>
                <a:latin typeface="Tahoma"/>
                <a:ea typeface="Tahoma"/>
                <a:cs typeface="Tahoma"/>
              </a:rPr>
              <a:t>Make the Sagrada familia</a:t>
            </a:r>
            <a:endParaRPr lang="en-US"/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b="1">
                <a:latin typeface="Tahoma"/>
                <a:ea typeface="Tahoma"/>
                <a:cs typeface="Tahoma"/>
              </a:rPr>
              <a:t>Use the template from the following link 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ea typeface="+mn-lt"/>
                <a:cs typeface="+mn-lt"/>
                <a:hlinkClick r:id="rId2"/>
              </a:rPr>
              <a:t>https://www.educart.it/wp-content/uploads/Papercraft/Sagrada-Familia-Set1.pdf</a:t>
            </a:r>
            <a:endParaRPr lang="en-GB"/>
          </a:p>
          <a:p>
            <a:endParaRPr lang="en-GB" sz="2800" dirty="0">
              <a:latin typeface="Aptos"/>
              <a:ea typeface="Tahoma"/>
              <a:cs typeface="Tahoma"/>
            </a:endParaRPr>
          </a:p>
          <a:p>
            <a:r>
              <a:rPr lang="en-GB" sz="2800" dirty="0">
                <a:latin typeface="Tahoma"/>
                <a:ea typeface="Tahoma"/>
                <a:cs typeface="Tahoma"/>
              </a:rPr>
              <a:t>Form into the Sagrada Familia and take a ph</a:t>
            </a:r>
            <a:r>
              <a:rPr lang="en-GB" sz="2800">
                <a:latin typeface="Tahoma"/>
                <a:ea typeface="Tahoma"/>
                <a:cs typeface="Tahoma"/>
              </a:rPr>
              <a:t>oto or bring in the results.</a:t>
            </a:r>
            <a:endParaRPr lang="en-GB" sz="2800" dirty="0">
              <a:latin typeface="Tahoma"/>
              <a:ea typeface="Tahoma"/>
              <a:cs typeface="Tahoma"/>
            </a:endParaRPr>
          </a:p>
          <a:p>
            <a:endParaRPr lang="en-GB" sz="2800" dirty="0">
              <a:latin typeface="Tahoma"/>
              <a:ea typeface="Tahoma"/>
              <a:cs typeface="Tahoma"/>
            </a:endParaRPr>
          </a:p>
          <a:p>
            <a:r>
              <a:rPr lang="en-GB" sz="2800" dirty="0">
                <a:latin typeface="Tahoma"/>
                <a:ea typeface="Tahoma"/>
                <a:cs typeface="Tahoma"/>
              </a:rPr>
              <a:t>If you do not have a printer, you may use your own resources such as card, </a:t>
            </a:r>
            <a:r>
              <a:rPr lang="en-GB" sz="2800">
                <a:latin typeface="Tahoma"/>
                <a:ea typeface="Tahoma"/>
                <a:cs typeface="Tahoma"/>
              </a:rPr>
              <a:t>lollipop sticks etc.</a:t>
            </a:r>
            <a:endParaRPr lang="en-GB" sz="2800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A model of a castle with Sagrada Família in the background&#10;&#10;AI-generated content may be incorrect.">
            <a:extLst>
              <a:ext uri="{FF2B5EF4-FFF2-40B4-BE49-F238E27FC236}">
                <a16:creationId xmlns:a16="http://schemas.microsoft.com/office/drawing/2014/main" id="{CE5162CC-CB8A-1ABD-4314-42683385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18" y="2104571"/>
            <a:ext cx="4490678" cy="4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8C472-1732-B103-036D-1C8C6C31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0194-3DF8-57BD-5E2F-E0225246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88" y="-9235"/>
            <a:ext cx="10795183" cy="877454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500">
                <a:latin typeface="Tahoma"/>
                <a:ea typeface="Tahoma"/>
                <a:cs typeface="Tahoma"/>
              </a:rPr>
              <a:t>RS Summer Challenge – Y7 – option 3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5DE9-347C-4956-3F84-D5F81DFA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DB2A9-83DF-BBAE-5455-BF07CB4629B7}"/>
              </a:ext>
            </a:extLst>
          </p:cNvPr>
          <p:cNvSpPr txBox="1"/>
          <p:nvPr/>
        </p:nvSpPr>
        <p:spPr>
          <a:xfrm>
            <a:off x="966561" y="875476"/>
            <a:ext cx="5960383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u="sng">
                <a:latin typeface="Tahoma"/>
                <a:ea typeface="Tahoma"/>
                <a:cs typeface="Tahoma"/>
              </a:rPr>
              <a:t>Watch this short film</a:t>
            </a:r>
            <a:endParaRPr lang="en-US"/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b="1">
                <a:latin typeface="Tahoma"/>
                <a:ea typeface="Tahoma"/>
                <a:cs typeface="Tahoma"/>
              </a:rPr>
              <a:t>Write a film clip</a:t>
            </a:r>
            <a:endParaRPr lang="en-GB" sz="2800" b="1" dirty="0">
              <a:latin typeface="Tahoma"/>
              <a:ea typeface="Tahoma"/>
              <a:cs typeface="Tahoma"/>
            </a:endParaRPr>
          </a:p>
          <a:p>
            <a:endParaRPr lang="en-GB" sz="2800" b="1" dirty="0">
              <a:latin typeface="Tahoma"/>
              <a:ea typeface="Tahoma"/>
              <a:cs typeface="Tahoma"/>
            </a:endParaRPr>
          </a:p>
          <a:p>
            <a:r>
              <a:rPr lang="en-GB" sz="2800" dirty="0">
                <a:ea typeface="+mn-lt"/>
                <a:cs typeface="+mn-lt"/>
                <a:hlinkClick r:id="rId2"/>
              </a:rPr>
              <a:t>Moses Splits the Red Sea | The Prince of Egypt</a:t>
            </a:r>
            <a:endParaRPr lang="en-GB"/>
          </a:p>
          <a:p>
            <a:r>
              <a:rPr lang="en-GB" sz="2800" b="1">
                <a:latin typeface="Tahoma"/>
                <a:ea typeface="Tahoma"/>
                <a:cs typeface="Tahoma"/>
              </a:rPr>
              <a:t>What happens?</a:t>
            </a:r>
            <a:endParaRPr lang="en-GB" sz="2800" b="1" dirty="0">
              <a:latin typeface="Tahoma"/>
              <a:ea typeface="Tahoma"/>
              <a:cs typeface="Tahoma"/>
            </a:endParaRPr>
          </a:p>
          <a:p>
            <a:r>
              <a:rPr lang="en-GB" sz="2800" b="1" dirty="0">
                <a:latin typeface="Tahoma"/>
                <a:ea typeface="Tahoma"/>
                <a:cs typeface="Tahoma"/>
              </a:rPr>
              <a:t>What </a:t>
            </a:r>
            <a:r>
              <a:rPr lang="en-GB" sz="2800" b="1">
                <a:latin typeface="Tahoma"/>
                <a:ea typeface="Tahoma"/>
                <a:cs typeface="Tahoma"/>
              </a:rPr>
              <a:t>characters are there?</a:t>
            </a:r>
            <a:endParaRPr lang="en-GB" sz="2800" b="1" dirty="0">
              <a:latin typeface="Tahoma"/>
              <a:ea typeface="Tahoma"/>
              <a:cs typeface="Tahoma"/>
            </a:endParaRPr>
          </a:p>
          <a:p>
            <a:r>
              <a:rPr lang="en-GB" sz="2800" i="1">
                <a:latin typeface="Tahoma"/>
                <a:ea typeface="Tahoma"/>
                <a:cs typeface="Tahoma"/>
              </a:rPr>
              <a:t>How many stars?</a:t>
            </a:r>
            <a:endParaRPr lang="en-GB" sz="2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i="1">
                <a:latin typeface="Tahoma"/>
                <a:ea typeface="Tahoma"/>
                <a:cs typeface="Tahoma"/>
              </a:rPr>
              <a:t>What was</a:t>
            </a:r>
            <a:r>
              <a:rPr lang="en-GB" sz="2800" i="1" dirty="0">
                <a:latin typeface="Tahoma"/>
                <a:ea typeface="Tahoma"/>
                <a:cs typeface="Tahoma"/>
              </a:rPr>
              <a:t> best about it?</a:t>
            </a:r>
            <a:endParaRPr lang="en-GB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i="1">
                <a:latin typeface="Tahoma"/>
                <a:ea typeface="Tahoma"/>
                <a:cs typeface="Tahoma"/>
              </a:rPr>
              <a:t>Would you recommend it?</a:t>
            </a:r>
            <a:endParaRPr lang="en-GB"/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latin typeface="Tahoma"/>
                <a:ea typeface="Tahoma"/>
                <a:cs typeface="Tahoma"/>
              </a:rPr>
              <a:t>Include a photo and ensure it is one A4 side in </a:t>
            </a:r>
            <a:r>
              <a:rPr lang="en-GB" sz="2800">
                <a:latin typeface="Tahoma"/>
                <a:ea typeface="Tahoma"/>
                <a:cs typeface="Tahoma"/>
              </a:rPr>
              <a:t>font 12pt</a:t>
            </a:r>
            <a:endParaRPr lang="en-GB" sz="2800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Picture 5" descr="Art of the Prince of Egypt">
            <a:extLst>
              <a:ext uri="{FF2B5EF4-FFF2-40B4-BE49-F238E27FC236}">
                <a16:creationId xmlns:a16="http://schemas.microsoft.com/office/drawing/2014/main" id="{E097A0F7-B076-1DC9-B5D9-3DF15034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86" y="2443163"/>
            <a:ext cx="4187371" cy="23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26FDB8-03EC-4C41-8A8D-90893A448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5A6C4-9AD2-492B-9E19-355B8389F931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customXml/itemProps3.xml><?xml version="1.0" encoding="utf-8"?>
<ds:datastoreItem xmlns:ds="http://schemas.openxmlformats.org/officeDocument/2006/customXml" ds:itemID="{4A5A66C3-E84F-44BF-AF99-1339AA785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RS Summer Challenge – Y7 – option 1</vt:lpstr>
      <vt:lpstr>RS Summer Challenge – Y7 – option 2</vt:lpstr>
      <vt:lpstr>RS Summer Challenge – Y7 – option 3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Cote Davis</dc:creator>
  <cp:lastModifiedBy>Daniel Cote Davis</cp:lastModifiedBy>
  <cp:revision>51</cp:revision>
  <dcterms:created xsi:type="dcterms:W3CDTF">2026-06-22T12:38:31Z</dcterms:created>
  <dcterms:modified xsi:type="dcterms:W3CDTF">2026-06-25T08:05:10Z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