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3B3D3-993A-B2C2-3365-FA8E174C94C3}" v="114" dt="2026-06-23T11:57:20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7"/>
  </p:normalViewPr>
  <p:slideViewPr>
    <p:cSldViewPr snapToGrid="0">
      <p:cViewPr varScale="1">
        <p:scale>
          <a:sx n="112" d="100"/>
          <a:sy n="112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avies" userId="S::jdavies@dma.tela.org.uk::af01fb3e-cd40-4a3c-980c-782a89fbbda4" providerId="AD" clId="Web-{ABB3B3D3-993A-B2C2-3365-FA8E174C94C3}"/>
    <pc:docChg chg="delSld modSld">
      <pc:chgData name="Jessica Davies" userId="S::jdavies@dma.tela.org.uk::af01fb3e-cd40-4a3c-980c-782a89fbbda4" providerId="AD" clId="Web-{ABB3B3D3-993A-B2C2-3365-FA8E174C94C3}" dt="2026-06-23T11:57:20.656" v="95" actId="1076"/>
      <pc:docMkLst>
        <pc:docMk/>
      </pc:docMkLst>
      <pc:sldChg chg="modSp">
        <pc:chgData name="Jessica Davies" userId="S::jdavies@dma.tela.org.uk::af01fb3e-cd40-4a3c-980c-782a89fbbda4" providerId="AD" clId="Web-{ABB3B3D3-993A-B2C2-3365-FA8E174C94C3}" dt="2026-06-23T11:57:20.656" v="95" actId="1076"/>
        <pc:sldMkLst>
          <pc:docMk/>
          <pc:sldMk cId="3073885430" sldId="576"/>
        </pc:sldMkLst>
        <pc:spChg chg="mod">
          <ac:chgData name="Jessica Davies" userId="S::jdavies@dma.tela.org.uk::af01fb3e-cd40-4a3c-980c-782a89fbbda4" providerId="AD" clId="Web-{ABB3B3D3-993A-B2C2-3365-FA8E174C94C3}" dt="2026-06-23T11:56:02.591" v="17" actId="14100"/>
          <ac:spMkLst>
            <pc:docMk/>
            <pc:sldMk cId="3073885430" sldId="576"/>
            <ac:spMk id="9" creationId="{0CB94812-D200-3A19-C4B1-221842DC3218}"/>
          </ac:spMkLst>
        </pc:spChg>
        <pc:spChg chg="mod">
          <ac:chgData name="Jessica Davies" userId="S::jdavies@dma.tela.org.uk::af01fb3e-cd40-4a3c-980c-782a89fbbda4" providerId="AD" clId="Web-{ABB3B3D3-993A-B2C2-3365-FA8E174C94C3}" dt="2026-06-23T11:57:20.656" v="95" actId="1076"/>
          <ac:spMkLst>
            <pc:docMk/>
            <pc:sldMk cId="3073885430" sldId="576"/>
            <ac:spMk id="19" creationId="{1D29BD35-1092-1C47-5749-C3C3C2C775EF}"/>
          </ac:spMkLst>
        </pc:spChg>
        <pc:graphicFrameChg chg="mod modGraphic">
          <ac:chgData name="Jessica Davies" userId="S::jdavies@dma.tela.org.uk::af01fb3e-cd40-4a3c-980c-782a89fbbda4" providerId="AD" clId="Web-{ABB3B3D3-993A-B2C2-3365-FA8E174C94C3}" dt="2026-06-23T11:56:42.436" v="93"/>
          <ac:graphicFrameMkLst>
            <pc:docMk/>
            <pc:sldMk cId="3073885430" sldId="576"/>
            <ac:graphicFrameMk id="6" creationId="{4E6F7D43-442F-BFF0-FB41-CC98F8563F6C}"/>
          </ac:graphicFrameMkLst>
        </pc:graphicFrameChg>
      </pc:sldChg>
      <pc:sldChg chg="del">
        <pc:chgData name="Jessica Davies" userId="S::jdavies@dma.tela.org.uk::af01fb3e-cd40-4a3c-980c-782a89fbbda4" providerId="AD" clId="Web-{ABB3B3D3-993A-B2C2-3365-FA8E174C94C3}" dt="2026-06-23T11:55:18.043" v="0"/>
        <pc:sldMkLst>
          <pc:docMk/>
          <pc:sldMk cId="4259446331" sldId="578"/>
        </pc:sldMkLst>
      </pc:sldChg>
      <pc:sldChg chg="del">
        <pc:chgData name="Jessica Davies" userId="S::jdavies@dma.tela.org.uk::af01fb3e-cd40-4a3c-980c-782a89fbbda4" providerId="AD" clId="Web-{ABB3B3D3-993A-B2C2-3365-FA8E174C94C3}" dt="2026-06-23T11:55:19.653" v="1"/>
        <pc:sldMkLst>
          <pc:docMk/>
          <pc:sldMk cId="1113943546" sldId="579"/>
        </pc:sldMkLst>
      </pc:sldChg>
    </pc:docChg>
  </pc:docChgLst>
  <pc:docChgLst>
    <pc:chgData clId="Web-{ABB3B3D3-993A-B2C2-3365-FA8E174C94C3}"/>
    <pc:docChg chg="delSld">
      <pc:chgData name="" userId="" providerId="" clId="Web-{ABB3B3D3-993A-B2C2-3365-FA8E174C94C3}" dt="2026-06-23T11:55:13.200" v="0"/>
      <pc:docMkLst>
        <pc:docMk/>
      </pc:docMkLst>
      <pc:sldChg chg="del">
        <pc:chgData name="" userId="" providerId="" clId="Web-{ABB3B3D3-993A-B2C2-3365-FA8E174C94C3}" dt="2026-06-23T11:55:13.200" v="0"/>
        <pc:sldMkLst>
          <pc:docMk/>
          <pc:sldMk cId="11349410" sldId="5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musescore.com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psaul@dma.tela.org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usicca.com/exercises/" TargetMode="External"/><Relationship Id="rId5" Type="http://schemas.openxmlformats.org/officeDocument/2006/relationships/hyperlink" Target="https://ukebuddy.com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songsterr.com/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Music Y7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6F7D43-442F-BFF0-FB41-CC98F856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90935"/>
              </p:ext>
            </p:extLst>
          </p:nvPr>
        </p:nvGraphicFramePr>
        <p:xfrm>
          <a:off x="1104900" y="1401062"/>
          <a:ext cx="1090742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Use an instrument to </a:t>
                      </a:r>
                      <a:r>
                        <a:rPr lang="en-GB" sz="1200" b="1" dirty="0"/>
                        <a:t>learn any piece of music</a:t>
                      </a:r>
                    </a:p>
                    <a:p>
                      <a:r>
                        <a:rPr lang="en-GB" sz="1200" dirty="0"/>
                        <a:t>If you do not have an instrument, try recording it using the virtual piano in GarageBand</a:t>
                      </a:r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Practice</a:t>
                      </a:r>
                      <a:r>
                        <a:rPr lang="en-GB" sz="1200" dirty="0"/>
                        <a:t> the piece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Record</a:t>
                      </a:r>
                      <a:r>
                        <a:rPr lang="en-GB" sz="1200" dirty="0"/>
                        <a:t> the piece (video, screen recording or Voice Memo)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Submit</a:t>
                      </a:r>
                      <a:r>
                        <a:rPr lang="en-GB" sz="1200" dirty="0"/>
                        <a:t> the piece via email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b="1" dirty="0"/>
                        <a:t>Resources: 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Search online for </a:t>
                      </a:r>
                      <a:r>
                        <a:rPr lang="en-GB" sz="1200" b="1" dirty="0"/>
                        <a:t>‘magic piano videos’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Piano/other instruments: </a:t>
                      </a:r>
                      <a:r>
                        <a:rPr lang="en-GB" sz="1200" dirty="0">
                          <a:hlinkClick r:id="rId3"/>
                        </a:rPr>
                        <a:t>https://musescore.com/</a:t>
                      </a:r>
                      <a:endParaRPr lang="en-GB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Ukulele </a:t>
                      </a:r>
                      <a:r>
                        <a:rPr lang="en-GB" sz="1200" dirty="0">
                          <a:hlinkClick r:id="rId4"/>
                        </a:rPr>
                        <a:t>https://www.songsterr.com/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Guitar </a:t>
                      </a:r>
                      <a:r>
                        <a:rPr lang="en-GB" sz="1200" dirty="0">
                          <a:hlinkClick r:id="rId5"/>
                        </a:rPr>
                        <a:t>https://ukebuddy.com/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Use  </a:t>
                      </a:r>
                      <a:r>
                        <a:rPr lang="en-GB" sz="1200" dirty="0" err="1"/>
                        <a:t>Musicca</a:t>
                      </a:r>
                      <a:r>
                        <a:rPr lang="en-GB" sz="1200" dirty="0"/>
                        <a:t> to </a:t>
                      </a:r>
                      <a:r>
                        <a:rPr lang="en-GB" sz="1200" b="1" dirty="0"/>
                        <a:t>improve your skills at reading notes or rhythms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6"/>
                        </a:rPr>
                        <a:t>https://www.musicca.com/exercises/</a:t>
                      </a: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Choose</a:t>
                      </a:r>
                      <a:r>
                        <a:rPr lang="en-GB" sz="1200" b="0" dirty="0"/>
                        <a:t> a variety of exercises (</a:t>
                      </a:r>
                      <a:r>
                        <a:rPr lang="en-GB" sz="1200" b="1" dirty="0"/>
                        <a:t>minimum 10</a:t>
                      </a:r>
                      <a:r>
                        <a:rPr lang="en-GB" sz="1200" b="0" dirty="0"/>
                        <a:t>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Screenshot</a:t>
                      </a:r>
                      <a:r>
                        <a:rPr lang="en-GB" sz="1200" b="0" dirty="0"/>
                        <a:t> your scores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dirty="0"/>
                        <a:t>Add your screenshots to a </a:t>
                      </a:r>
                      <a:r>
                        <a:rPr lang="en-GB" sz="1200" b="1" dirty="0"/>
                        <a:t>document</a:t>
                      </a:r>
                      <a:r>
                        <a:rPr lang="en-GB" sz="1200" b="0" dirty="0"/>
                        <a:t> (e.g. Word or PowerPoint. Each activity needs a title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Send the document </a:t>
                      </a:r>
                      <a:r>
                        <a:rPr lang="en-GB" sz="1200" b="0" dirty="0"/>
                        <a:t>via email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2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i="1" dirty="0"/>
                        <a:t>e.g. </a:t>
                      </a:r>
                      <a:r>
                        <a:rPr lang="en-GB" sz="1200" i="1" u="sng" dirty="0"/>
                        <a:t>Accidentals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Create a </a:t>
                      </a:r>
                      <a:r>
                        <a:rPr lang="en-GB" sz="1200" b="1" dirty="0"/>
                        <a:t>new composition </a:t>
                      </a:r>
                      <a:r>
                        <a:rPr lang="en-GB" sz="1200" b="0" dirty="0"/>
                        <a:t> using GarageBand</a:t>
                      </a:r>
                      <a:endParaRPr lang="en-GB" sz="1200" dirty="0"/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Load GarageBand. </a:t>
                      </a:r>
                      <a:r>
                        <a:rPr lang="en-GB" sz="1200" b="1" dirty="0"/>
                        <a:t>Start a new project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Use any combination of loops or virtual instruments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Consider your </a:t>
                      </a:r>
                      <a:r>
                        <a:rPr lang="en-GB" sz="1200" b="1" dirty="0"/>
                        <a:t>structure</a:t>
                      </a:r>
                      <a:r>
                        <a:rPr lang="en-GB" sz="1200" dirty="0"/>
                        <a:t> (A-B = Binary Form)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i="1" dirty="0"/>
                        <a:t>Optional: Consider whether you would like to turn it into a song.  Try recording your voice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Create a </a:t>
                      </a:r>
                      <a:r>
                        <a:rPr lang="en-GB" sz="1200" b="1" dirty="0"/>
                        <a:t>screen recording </a:t>
                      </a:r>
                      <a:r>
                        <a:rPr lang="en-GB" sz="1200" dirty="0"/>
                        <a:t>of your piece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Send</a:t>
                      </a:r>
                      <a:r>
                        <a:rPr lang="en-GB" sz="1200" dirty="0"/>
                        <a:t> your piece </a:t>
                      </a:r>
                      <a:r>
                        <a:rPr lang="en-GB" sz="1200" b="0" dirty="0"/>
                        <a:t>via email to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94812-D200-3A19-C4B1-221842DC3218}"/>
              </a:ext>
            </a:extLst>
          </p:cNvPr>
          <p:cNvSpPr txBox="1"/>
          <p:nvPr/>
        </p:nvSpPr>
        <p:spPr>
          <a:xfrm>
            <a:off x="1104900" y="1006037"/>
            <a:ext cx="9973785" cy="320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sz="1400" i="1" u="sng" dirty="0"/>
              <a:t>one</a:t>
            </a:r>
            <a:r>
              <a:rPr lang="en-GB" sz="1400" dirty="0"/>
              <a:t> of the following activities over the summer holidays.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57-21B1-D06C-8E1C-67C9CED8EF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775" t="19419" r="34167" b="25563"/>
          <a:stretch>
            <a:fillRect/>
          </a:stretch>
        </p:blipFill>
        <p:spPr>
          <a:xfrm>
            <a:off x="6037223" y="1449398"/>
            <a:ext cx="1042780" cy="11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EBB60-26D1-2E96-81F6-4FFC631E60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5685" t="19419" r="344" b="25563"/>
          <a:stretch>
            <a:fillRect/>
          </a:stretch>
        </p:blipFill>
        <p:spPr>
          <a:xfrm>
            <a:off x="9785697" y="1449398"/>
            <a:ext cx="1132968" cy="122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FACE5-E8FF-4C21-9361-C708425732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420" r="66226" b="25074"/>
          <a:stretch>
            <a:fillRect/>
          </a:stretch>
        </p:blipFill>
        <p:spPr>
          <a:xfrm>
            <a:off x="2489089" y="1449399"/>
            <a:ext cx="1088893" cy="119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CC50EB-BE9D-F3B7-BD8A-89CDAD241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947" y="5355645"/>
            <a:ext cx="1931056" cy="101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arageBand User Guide for iPad - Apple Support">
            <a:extLst>
              <a:ext uri="{FF2B5EF4-FFF2-40B4-BE49-F238E27FC236}">
                <a16:creationId xmlns:a16="http://schemas.microsoft.com/office/drawing/2014/main" id="{E13B20F1-062A-B1AF-D82F-ECE9410AA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3176" y="4977096"/>
            <a:ext cx="1965509" cy="151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A0852-B0F0-EB48-3CE0-A718AFE2F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0506" y="5615022"/>
            <a:ext cx="1703970" cy="88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8DB6F2-FBF3-4733-B18C-76435E03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B85AE5-B4D8-4621-990F-0ADA8DD67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74318-332F-447D-9E54-1ED65CC43A8F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251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1_office theme</vt:lpstr>
      <vt:lpstr>Music Y7 Summer Homework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Southam</dc:creator>
  <cp:lastModifiedBy>Peter Saul</cp:lastModifiedBy>
  <cp:revision>100</cp:revision>
  <dcterms:created xsi:type="dcterms:W3CDTF">2026-06-09T09:00:12Z</dcterms:created>
  <dcterms:modified xsi:type="dcterms:W3CDTF">2026-06-25T11:09:05Z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