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7423C-14D6-2909-01EF-1138A141290D}" v="788" dt="2026-06-13T15:49:51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Summer Challenge Y7&amp;Y8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0ED033-4D5F-7FFF-E490-8043E93F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9127" y="1062182"/>
            <a:ext cx="8704969" cy="552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587964-198E-4666-82A5-83B03F4E2E58}"/>
</file>

<file path=customXml/itemProps2.xml><?xml version="1.0" encoding="utf-8"?>
<ds:datastoreItem xmlns:ds="http://schemas.openxmlformats.org/officeDocument/2006/customXml" ds:itemID="{3EB784F8-42E9-4EFB-A8B1-4351ACA0E4D1}"/>
</file>

<file path=customXml/itemProps3.xml><?xml version="1.0" encoding="utf-8"?>
<ds:datastoreItem xmlns:ds="http://schemas.openxmlformats.org/officeDocument/2006/customXml" ds:itemID="{B48CBDA5-8F74-446B-A43D-67B283A90B26}"/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Summer Challenge Y7&amp;Y8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William Martin</cp:lastModifiedBy>
  <cp:revision>84</cp:revision>
  <dcterms:created xsi:type="dcterms:W3CDTF">2026-06-09T09:00:12Z</dcterms:created>
  <dcterms:modified xsi:type="dcterms:W3CDTF">2026-06-24T08:11:36Z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