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91376-CF15-47AF-9760-059938E3FC0B}" v="1" dt="2026-06-25T11:27:00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a Langley" userId="f6086306-95e9-43ce-9068-0f3595203af7" providerId="ADAL" clId="{402696A6-8EF4-463D-9EE2-16DE4A29179A}"/>
    <pc:docChg chg="custSel modSld">
      <pc:chgData name="Olivia Langley" userId="f6086306-95e9-43ce-9068-0f3595203af7" providerId="ADAL" clId="{402696A6-8EF4-463D-9EE2-16DE4A29179A}" dt="2026-06-25T11:28:31.258" v="77" actId="20577"/>
      <pc:docMkLst>
        <pc:docMk/>
      </pc:docMkLst>
      <pc:sldChg chg="modSp mod">
        <pc:chgData name="Olivia Langley" userId="f6086306-95e9-43ce-9068-0f3595203af7" providerId="ADAL" clId="{402696A6-8EF4-463D-9EE2-16DE4A29179A}" dt="2026-06-25T11:28:31.258" v="77" actId="20577"/>
        <pc:sldMkLst>
          <pc:docMk/>
          <pc:sldMk cId="3073885430" sldId="576"/>
        </pc:sldMkLst>
        <pc:spChg chg="mod">
          <ac:chgData name="Olivia Langley" userId="f6086306-95e9-43ce-9068-0f3595203af7" providerId="ADAL" clId="{402696A6-8EF4-463D-9EE2-16DE4A29179A}" dt="2026-06-25T11:26:21.108" v="1" actId="20577"/>
          <ac:spMkLst>
            <pc:docMk/>
            <pc:sldMk cId="3073885430" sldId="576"/>
            <ac:spMk id="2" creationId="{53B1A3E6-497B-E20A-E298-F0F490963D12}"/>
          </ac:spMkLst>
        </pc:spChg>
        <pc:graphicFrameChg chg="mod modGraphic">
          <ac:chgData name="Olivia Langley" userId="f6086306-95e9-43ce-9068-0f3595203af7" providerId="ADAL" clId="{402696A6-8EF4-463D-9EE2-16DE4A29179A}" dt="2026-06-25T11:28:31.258" v="77" actId="20577"/>
          <ac:graphicFrameMkLst>
            <pc:docMk/>
            <pc:sldMk cId="3073885430" sldId="576"/>
            <ac:graphicFrameMk id="6" creationId="{4E6F7D43-442F-BFF0-FB41-CC98F8563F6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37067"/>
            <a:ext cx="10934699" cy="645629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History Y7-8 Summer Homework</a:t>
            </a:r>
            <a:endParaRPr lang="en-GB" sz="3600" b="0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6F7D43-442F-BFF0-FB41-CC98F8563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091472"/>
              </p:ext>
            </p:extLst>
          </p:nvPr>
        </p:nvGraphicFramePr>
        <p:xfrm>
          <a:off x="1132173" y="1983478"/>
          <a:ext cx="10907427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09">
                  <a:extLst>
                    <a:ext uri="{9D8B030D-6E8A-4147-A177-3AD203B41FA5}">
                      <a16:colId xmlns:a16="http://schemas.microsoft.com/office/drawing/2014/main" val="557694950"/>
                    </a:ext>
                  </a:extLst>
                </a:gridCol>
                <a:gridCol w="3635809">
                  <a:extLst>
                    <a:ext uri="{9D8B030D-6E8A-4147-A177-3AD203B41FA5}">
                      <a16:colId xmlns:a16="http://schemas.microsoft.com/office/drawing/2014/main" val="2970548385"/>
                    </a:ext>
                  </a:extLst>
                </a:gridCol>
                <a:gridCol w="3635809">
                  <a:extLst>
                    <a:ext uri="{9D8B030D-6E8A-4147-A177-3AD203B41FA5}">
                      <a16:colId xmlns:a16="http://schemas.microsoft.com/office/drawing/2014/main" val="3744930149"/>
                    </a:ext>
                  </a:extLst>
                </a:gridCol>
              </a:tblGrid>
              <a:tr h="158654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Rockwell Extra Bold" panose="02060903040505020403" pitchFamily="18" charset="0"/>
                        </a:rPr>
                        <a:t>Write: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rgbClr val="FF0000"/>
                          </a:solidFill>
                          <a:latin typeface="Rockwell Extra Bold" panose="02060903040505020403" pitchFamily="18" charset="0"/>
                        </a:rPr>
                        <a:t>Capture: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rgbClr val="FF0000"/>
                          </a:solidFill>
                          <a:latin typeface="Rockwell Extra Bold" panose="02060903040505020403" pitchFamily="18" charset="0"/>
                        </a:rPr>
                        <a:t>Draw: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619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/>
                        <a:t>"You Were There"</a:t>
                      </a:r>
                      <a:r>
                        <a:rPr lang="en-GB" sz="1800" dirty="0"/>
                        <a:t> — Pick any historical moment (a battle, a coronation, a protest, a discovery) and write a first-person diary entry as someone who witnessed it. Try to use period-appropriate language and include real emotions — fear, excitement, confusion, hope.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800" b="1" dirty="0"/>
                        <a:t>"Then &amp; Now"</a:t>
                      </a:r>
                      <a:r>
                        <a:rPr lang="en-GB" sz="1800" dirty="0"/>
                        <a:t> — Find an old photograph of a local place (local library websites, Google, or old postcards work well) and take a modern photo from the exact same spot. Print or show both side by side and write a short caption explaining what changed and why.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/>
                        <a:t>“The Great Art </a:t>
                      </a:r>
                      <a:r>
                        <a:rPr lang="en-GB" sz="1800" b="1"/>
                        <a:t>Revolution” - </a:t>
                      </a:r>
                      <a:r>
                        <a:rPr lang="en-GB" sz="1800"/>
                        <a:t>Research </a:t>
                      </a:r>
                      <a:r>
                        <a:rPr lang="en-GB" sz="1800" dirty="0"/>
                        <a:t>to investigate how Renaissance Art was different to Medieval Art</a:t>
                      </a:r>
                    </a:p>
                    <a:p>
                      <a:r>
                        <a:rPr lang="en-GB" sz="1800" dirty="0"/>
                        <a:t>Draw your own piece of Renaissance Art based on your findings</a:t>
                      </a:r>
                    </a:p>
                    <a:p>
                      <a:r>
                        <a:rPr lang="en-GB" sz="1800" dirty="0"/>
                        <a:t>Label your drawing with the features of Renaissance Art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59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CB94812-D200-3A19-C4B1-221842DC3218}"/>
              </a:ext>
            </a:extLst>
          </p:cNvPr>
          <p:cNvSpPr txBox="1"/>
          <p:nvPr/>
        </p:nvSpPr>
        <p:spPr>
          <a:xfrm>
            <a:off x="1132172" y="1006037"/>
            <a:ext cx="10907427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/>
              <a:t>Task:  </a:t>
            </a:r>
            <a:r>
              <a:rPr lang="en-GB" sz="2000" dirty="0"/>
              <a:t>Complete </a:t>
            </a:r>
            <a:r>
              <a:rPr lang="en-GB" sz="2000" i="1" u="sng" dirty="0"/>
              <a:t>one</a:t>
            </a:r>
            <a:r>
              <a:rPr lang="en-GB" sz="2000"/>
              <a:t> of the following activities over the summer holidays. Each task should only take 20-30 minutes! </a:t>
            </a:r>
            <a:endParaRPr lang="en-GB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29BD35-1092-1C47-5749-C3C3C2C775EF}"/>
              </a:ext>
            </a:extLst>
          </p:cNvPr>
          <p:cNvSpPr txBox="1"/>
          <p:nvPr/>
        </p:nvSpPr>
        <p:spPr>
          <a:xfrm>
            <a:off x="1132170" y="5453433"/>
            <a:ext cx="10907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Resources: </a:t>
            </a:r>
            <a:r>
              <a:rPr lang="en-GB" dirty="0"/>
              <a:t>Present all work created using a </a:t>
            </a:r>
            <a:r>
              <a:rPr lang="en-GB" dirty="0" err="1"/>
              <a:t>powerpoint</a:t>
            </a:r>
            <a:r>
              <a:rPr lang="en-GB" dirty="0"/>
              <a:t> presentation on your </a:t>
            </a:r>
            <a:r>
              <a:rPr lang="en-GB" dirty="0" err="1"/>
              <a:t>ipad</a:t>
            </a:r>
            <a:r>
              <a:rPr lang="en-GB" dirty="0"/>
              <a:t>. If you have drawn or made anything, photograph your work and present the photograph on your </a:t>
            </a:r>
            <a:r>
              <a:rPr lang="en-GB" dirty="0" err="1"/>
              <a:t>powerpoint</a:t>
            </a:r>
            <a:r>
              <a:rPr lang="en-GB" dirty="0"/>
              <a:t>. </a:t>
            </a:r>
            <a:endParaRPr lang="en-GB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D74318-332F-447D-9E54-1ED65CC43A8F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EAB85AE5-B4D8-4621-990F-0ADA8DD67A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8DB6F2-FBF3-4733-B18C-76435E03AF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211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Rockwell Extra Bold</vt:lpstr>
      <vt:lpstr>Tahoma</vt:lpstr>
      <vt:lpstr>1_office theme</vt:lpstr>
      <vt:lpstr>History Y7-8 Summer Homework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Olivia Langley</cp:lastModifiedBy>
  <cp:revision>99</cp:revision>
  <dcterms:created xsi:type="dcterms:W3CDTF">2026-06-09T09:00:12Z</dcterms:created>
  <dcterms:modified xsi:type="dcterms:W3CDTF">2026-06-25T11:28:36Z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