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57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B3B3D3-993A-B2C2-3365-FA8E174C94C3}" v="114" dt="2026-06-23T11:57:20.6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44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Davies" userId="S::jdavies@dma.tela.org.uk::af01fb3e-cd40-4a3c-980c-782a89fbbda4" providerId="AD" clId="Web-{ABB3B3D3-993A-B2C2-3365-FA8E174C94C3}"/>
    <pc:docChg chg="delSld modSld">
      <pc:chgData name="Jessica Davies" userId="S::jdavies@dma.tela.org.uk::af01fb3e-cd40-4a3c-980c-782a89fbbda4" providerId="AD" clId="Web-{ABB3B3D3-993A-B2C2-3365-FA8E174C94C3}" dt="2026-06-23T11:57:20.656" v="95" actId="1076"/>
      <pc:docMkLst>
        <pc:docMk/>
      </pc:docMkLst>
      <pc:sldChg chg="modSp">
        <pc:chgData name="Jessica Davies" userId="S::jdavies@dma.tela.org.uk::af01fb3e-cd40-4a3c-980c-782a89fbbda4" providerId="AD" clId="Web-{ABB3B3D3-993A-B2C2-3365-FA8E174C94C3}" dt="2026-06-23T11:57:20.656" v="95" actId="1076"/>
        <pc:sldMkLst>
          <pc:docMk/>
          <pc:sldMk cId="3073885430" sldId="576"/>
        </pc:sldMkLst>
        <pc:spChg chg="mod">
          <ac:chgData name="Jessica Davies" userId="S::jdavies@dma.tela.org.uk::af01fb3e-cd40-4a3c-980c-782a89fbbda4" providerId="AD" clId="Web-{ABB3B3D3-993A-B2C2-3365-FA8E174C94C3}" dt="2026-06-23T11:56:02.591" v="17" actId="14100"/>
          <ac:spMkLst>
            <pc:docMk/>
            <pc:sldMk cId="3073885430" sldId="576"/>
            <ac:spMk id="9" creationId="{0CB94812-D200-3A19-C4B1-221842DC3218}"/>
          </ac:spMkLst>
        </pc:spChg>
        <pc:spChg chg="mod">
          <ac:chgData name="Jessica Davies" userId="S::jdavies@dma.tela.org.uk::af01fb3e-cd40-4a3c-980c-782a89fbbda4" providerId="AD" clId="Web-{ABB3B3D3-993A-B2C2-3365-FA8E174C94C3}" dt="2026-06-23T11:57:20.656" v="95" actId="1076"/>
          <ac:spMkLst>
            <pc:docMk/>
            <pc:sldMk cId="3073885430" sldId="576"/>
            <ac:spMk id="19" creationId="{1D29BD35-1092-1C47-5749-C3C3C2C775EF}"/>
          </ac:spMkLst>
        </pc:spChg>
        <pc:graphicFrameChg chg="mod modGraphic">
          <ac:chgData name="Jessica Davies" userId="S::jdavies@dma.tela.org.uk::af01fb3e-cd40-4a3c-980c-782a89fbbda4" providerId="AD" clId="Web-{ABB3B3D3-993A-B2C2-3365-FA8E174C94C3}" dt="2026-06-23T11:56:42.436" v="93"/>
          <ac:graphicFrameMkLst>
            <pc:docMk/>
            <pc:sldMk cId="3073885430" sldId="576"/>
            <ac:graphicFrameMk id="6" creationId="{4E6F7D43-442F-BFF0-FB41-CC98F8563F6C}"/>
          </ac:graphicFrameMkLst>
        </pc:graphicFrameChg>
      </pc:sldChg>
      <pc:sldChg chg="del">
        <pc:chgData name="Jessica Davies" userId="S::jdavies@dma.tela.org.uk::af01fb3e-cd40-4a3c-980c-782a89fbbda4" providerId="AD" clId="Web-{ABB3B3D3-993A-B2C2-3365-FA8E174C94C3}" dt="2026-06-23T11:55:18.043" v="0"/>
        <pc:sldMkLst>
          <pc:docMk/>
          <pc:sldMk cId="4259446331" sldId="578"/>
        </pc:sldMkLst>
      </pc:sldChg>
      <pc:sldChg chg="del">
        <pc:chgData name="Jessica Davies" userId="S::jdavies@dma.tela.org.uk::af01fb3e-cd40-4a3c-980c-782a89fbbda4" providerId="AD" clId="Web-{ABB3B3D3-993A-B2C2-3365-FA8E174C94C3}" dt="2026-06-23T11:55:19.653" v="1"/>
        <pc:sldMkLst>
          <pc:docMk/>
          <pc:sldMk cId="1113943546" sldId="579"/>
        </pc:sldMkLst>
      </pc:sldChg>
    </pc:docChg>
  </pc:docChgLst>
  <pc:docChgLst>
    <pc:chgData clId="Web-{ABB3B3D3-993A-B2C2-3365-FA8E174C94C3}"/>
    <pc:docChg chg="delSld">
      <pc:chgData name="" userId="" providerId="" clId="Web-{ABB3B3D3-993A-B2C2-3365-FA8E174C94C3}" dt="2026-06-23T11:55:13.200" v="0"/>
      <pc:docMkLst>
        <pc:docMk/>
      </pc:docMkLst>
      <pc:sldChg chg="del">
        <pc:chgData name="" userId="" providerId="" clId="Web-{ABB3B3D3-993A-B2C2-3365-FA8E174C94C3}" dt="2026-06-23T11:55:13.200" v="0"/>
        <pc:sldMkLst>
          <pc:docMk/>
          <pc:sldMk cId="11349410" sldId="57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77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53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617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CE1E7D9-B2FA-F53D-2CA1-8848DE685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-9235"/>
            <a:ext cx="11087100" cy="877454"/>
          </a:xfrm>
          <a:solidFill>
            <a:srgbClr val="FFC000"/>
          </a:solidFill>
        </p:spPr>
        <p:txBody>
          <a:bodyPr/>
          <a:lstStyle>
            <a:lvl1pPr algn="ctr"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C40DA6-A232-5EE4-880C-B6AB91174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062182"/>
            <a:ext cx="10991850" cy="5691043"/>
          </a:xfrm>
        </p:spPr>
        <p:txBody>
          <a:bodyPr>
            <a:normAutofit/>
          </a:bodyPr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2" descr="H:\AHT\DownMarket logo CMYK.jpg">
            <a:extLst>
              <a:ext uri="{FF2B5EF4-FFF2-40B4-BE49-F238E27FC236}">
                <a16:creationId xmlns:a16="http://schemas.microsoft.com/office/drawing/2014/main" id="{6AA98106-28CC-ECE1-2C30-7B27C09748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4" t="14194" r="14043" b="9419"/>
          <a:stretch/>
        </p:blipFill>
        <p:spPr bwMode="auto">
          <a:xfrm>
            <a:off x="43761" y="18632"/>
            <a:ext cx="848908" cy="129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31AED5D-34B2-498B-B601-5F691CB66364}"/>
              </a:ext>
            </a:extLst>
          </p:cNvPr>
          <p:cNvSpPr/>
          <p:nvPr userDrawn="1"/>
        </p:nvSpPr>
        <p:spPr>
          <a:xfrm>
            <a:off x="445591" y="4178141"/>
            <a:ext cx="266700" cy="2700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27B0EA-2FC8-354E-A712-134F8BE8535C}"/>
              </a:ext>
            </a:extLst>
          </p:cNvPr>
          <p:cNvSpPr/>
          <p:nvPr userDrawn="1"/>
        </p:nvSpPr>
        <p:spPr>
          <a:xfrm>
            <a:off x="77876" y="4178141"/>
            <a:ext cx="171450" cy="2700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238A8F-74BD-0C63-70F4-25BA5B69F9CF}"/>
              </a:ext>
            </a:extLst>
          </p:cNvPr>
          <p:cNvSpPr/>
          <p:nvPr userDrawn="1"/>
        </p:nvSpPr>
        <p:spPr>
          <a:xfrm>
            <a:off x="306476" y="4178141"/>
            <a:ext cx="72000" cy="270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77B27C-8B42-EB0F-9092-9F74584CD16C}"/>
              </a:ext>
            </a:extLst>
          </p:cNvPr>
          <p:cNvSpPr/>
          <p:nvPr userDrawn="1"/>
        </p:nvSpPr>
        <p:spPr>
          <a:xfrm>
            <a:off x="799676" y="4178141"/>
            <a:ext cx="72000" cy="270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94D626F2-CEA3-8D66-C2DD-00143C8B3F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887" b="-886"/>
          <a:stretch/>
        </p:blipFill>
        <p:spPr>
          <a:xfrm>
            <a:off x="176352" y="3476206"/>
            <a:ext cx="704426" cy="6643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D264AB-C69E-8245-FE2E-385A5AD177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6" t="36893" r="44057" b="36784"/>
          <a:stretch/>
        </p:blipFill>
        <p:spPr>
          <a:xfrm>
            <a:off x="-1471" y="2187314"/>
            <a:ext cx="894140" cy="417905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726115-461B-7152-7D42-FA22BF3EF3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4" t="28375" r="15849" b="28567"/>
          <a:stretch/>
        </p:blipFill>
        <p:spPr>
          <a:xfrm>
            <a:off x="43761" y="1307524"/>
            <a:ext cx="889644" cy="969494"/>
          </a:xfrm>
          <a:prstGeom prst="rect">
            <a:avLst/>
          </a:prstGeom>
        </p:spPr>
      </p:pic>
      <p:pic>
        <p:nvPicPr>
          <p:cNvPr id="16" name="Picture 15" descr="\\dma-fs-staff01\users$\MED\AHT\Images of DMA\House Logos\5 Houses\DMA DNA 5-B - trans.png">
            <a:extLst>
              <a:ext uri="{FF2B5EF4-FFF2-40B4-BE49-F238E27FC236}">
                <a16:creationId xmlns:a16="http://schemas.microsoft.com/office/drawing/2014/main" id="{6C5366E1-6200-19B1-2290-77A946424076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9" y="2631519"/>
            <a:ext cx="811232" cy="806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174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96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80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31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20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73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825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98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72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36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rdnancesurvey.co.uk/mapzone/" TargetMode="External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hyperlink" Target="https://www.bbc.co.uk/bitesize/articles/zwjdkty#z9d9239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www.productfrom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B9522-F71E-A3DD-1126-CE600F18A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1A3E6-497B-E20A-E298-F0F49096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237067"/>
            <a:ext cx="10934699" cy="645629"/>
          </a:xfrm>
          <a:solidFill>
            <a:schemeClr val="tx2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Geography Y7 Summer Homework</a:t>
            </a:r>
            <a:endParaRPr lang="en-GB" sz="3600" b="0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9807E-AC46-AEB0-03A5-B54BB3593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062182"/>
            <a:ext cx="5326712" cy="57556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endParaRPr lang="en-GB" b="1">
              <a:latin typeface="Tahoma"/>
              <a:ea typeface="Tahoma"/>
              <a:cs typeface="Tahoma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E6F7D43-442F-BFF0-FB41-CC98F8563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321636"/>
              </p:ext>
            </p:extLst>
          </p:nvPr>
        </p:nvGraphicFramePr>
        <p:xfrm>
          <a:off x="1104900" y="1401062"/>
          <a:ext cx="10907427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5809">
                  <a:extLst>
                    <a:ext uri="{9D8B030D-6E8A-4147-A177-3AD203B41FA5}">
                      <a16:colId xmlns:a16="http://schemas.microsoft.com/office/drawing/2014/main" val="557694950"/>
                    </a:ext>
                  </a:extLst>
                </a:gridCol>
                <a:gridCol w="3635809">
                  <a:extLst>
                    <a:ext uri="{9D8B030D-6E8A-4147-A177-3AD203B41FA5}">
                      <a16:colId xmlns:a16="http://schemas.microsoft.com/office/drawing/2014/main" val="2970548385"/>
                    </a:ext>
                  </a:extLst>
                </a:gridCol>
                <a:gridCol w="3635809">
                  <a:extLst>
                    <a:ext uri="{9D8B030D-6E8A-4147-A177-3AD203B41FA5}">
                      <a16:colId xmlns:a16="http://schemas.microsoft.com/office/drawing/2014/main" val="3744930149"/>
                    </a:ext>
                  </a:extLst>
                </a:gridCol>
              </a:tblGrid>
              <a:tr h="158654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Rockwell Extra Bold" panose="02060903040505020403" pitchFamily="18" charset="0"/>
                        </a:rPr>
                        <a:t>MOVE IT</a:t>
                      </a:r>
                    </a:p>
                    <a:p>
                      <a:pPr algn="ctr"/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‘A local explorer walk’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FF0000"/>
                          </a:solidFill>
                          <a:latin typeface="Rockwell Extra Bold" panose="02060903040505020403" pitchFamily="18" charset="0"/>
                        </a:rPr>
                        <a:t>READ IT</a:t>
                      </a:r>
                    </a:p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‘The story of a product’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FF0000"/>
                          </a:solidFill>
                          <a:latin typeface="Rockwell Extra Bold" panose="02060903040505020403" pitchFamily="18" charset="0"/>
                        </a:rPr>
                        <a:t>WRITE IT</a:t>
                      </a:r>
                    </a:p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‘A letter from the future’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61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/>
                        <a:t>Go for a walk in your local area. </a:t>
                      </a:r>
                      <a:r>
                        <a:rPr lang="en-GB" sz="1200" dirty="0"/>
                        <a:t>This can be anywhere safe and familiar (e.g. park, riverside path, town centre). Do the following things:</a:t>
                      </a:r>
                    </a:p>
                    <a:p>
                      <a:endParaRPr lang="en-GB" sz="1200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en-GB" sz="1200" dirty="0"/>
                        <a:t>Draw a simple map showing where you walked. Include a title, north arrow, road names / </a:t>
                      </a:r>
                      <a:r>
                        <a:rPr lang="en-GB" sz="1200"/>
                        <a:t>landmarks, 5 map symbols </a:t>
                      </a:r>
                      <a:endParaRPr lang="en-GB" sz="1200" dirty="0"/>
                    </a:p>
                    <a:p>
                      <a:pPr marL="342900" indent="-342900">
                        <a:buAutoNum type="arabicPeriod"/>
                      </a:pPr>
                      <a:endParaRPr lang="en-GB" sz="1200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en-GB" sz="1200" dirty="0"/>
                        <a:t>Record 3 human and physical features you see on your walk. Write a short description of each one. 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GB" sz="1200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en-GB" sz="1200" dirty="0"/>
                        <a:t>Look for ways your community is trying to be more environmentally friendly. Take notes on at least 2 examples and state why they help the environment.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dirty="0"/>
                        <a:t>Choose one everyday object you use regularly (e.g. clothing, phone, water bottle, books etc.). Make sure you pick something with a label or brand you can research. Find out the following information about it: 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endParaRPr lang="en-GB" sz="1200" dirty="0"/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GB" sz="1200" dirty="0"/>
                        <a:t>Where is your product manufactured (made)? 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endParaRPr lang="en-GB" sz="1200" dirty="0"/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GB" sz="1200" dirty="0"/>
                        <a:t>How far has it travelled?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endParaRPr lang="en-GB" sz="1200" dirty="0"/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GB" sz="1200" dirty="0"/>
                        <a:t>Who was involved in producing (making) it?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endParaRPr lang="en-GB" sz="1200" dirty="0"/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GB" sz="1200" dirty="0"/>
                        <a:t>What are some environmental or social issues linked to its journey?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endParaRPr lang="en-GB" sz="1200" dirty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dirty="0"/>
                        <a:t>Present your findings as a short global journey map.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Write a creative letter from the year 2050 describing:</a:t>
                      </a:r>
                    </a:p>
                    <a:p>
                      <a:endParaRPr lang="en-GB" sz="1200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en-GB" sz="1200" dirty="0"/>
                        <a:t>How your town has changed to become more sustainable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GB" sz="1200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en-GB" sz="1200" dirty="0"/>
                        <a:t>What transport, housing energy and shopping will look like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GB" sz="1200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en-GB" sz="1200" dirty="0"/>
                        <a:t>How has climate change affected your local environment?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GB" dirty="0"/>
                    </a:p>
                    <a:p>
                      <a:pPr marL="342900" indent="-342900">
                        <a:buAutoNum type="arabicPeriod"/>
                      </a:pP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0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CB94812-D200-3A19-C4B1-221842DC3218}"/>
              </a:ext>
            </a:extLst>
          </p:cNvPr>
          <p:cNvSpPr txBox="1"/>
          <p:nvPr/>
        </p:nvSpPr>
        <p:spPr>
          <a:xfrm>
            <a:off x="1104900" y="1006037"/>
            <a:ext cx="9973785" cy="3200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 dirty="0"/>
              <a:t>Task:  </a:t>
            </a:r>
            <a:r>
              <a:rPr lang="en-GB" sz="1400" dirty="0"/>
              <a:t>Complete </a:t>
            </a:r>
            <a:r>
              <a:rPr lang="en-GB" sz="1400" i="1" u="sng" dirty="0"/>
              <a:t>one</a:t>
            </a:r>
            <a:r>
              <a:rPr lang="en-GB" sz="1400"/>
              <a:t> of the following activities over the summer holidays. Each task should only take 20-30 minutes! </a:t>
            </a:r>
            <a:endParaRPr lang="en-GB" sz="14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9604F92-3684-D6A8-0988-0E24D376240E}"/>
              </a:ext>
            </a:extLst>
          </p:cNvPr>
          <p:cNvGrpSpPr/>
          <p:nvPr/>
        </p:nvGrpSpPr>
        <p:grpSpPr>
          <a:xfrm>
            <a:off x="4261457" y="1469256"/>
            <a:ext cx="7655582" cy="419790"/>
            <a:chOff x="4324751" y="2189407"/>
            <a:chExt cx="7655582" cy="41979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0ADAD34-1283-9B21-9A33-769F2CA53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946" b="98514" l="10000" r="90000">
                          <a14:foregroundMark x1="54054" y1="93649" x2="52162" y2="77027"/>
                          <a14:foregroundMark x1="51486" y1="98514" x2="51081" y2="94054"/>
                          <a14:foregroundMark x1="67027" y1="58514" x2="45946" y2="62568"/>
                          <a14:foregroundMark x1="55135" y1="9324" x2="43378" y2="9324"/>
                          <a14:foregroundMark x1="48514" y1="10405" x2="48514" y2="594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92690" y="2189407"/>
              <a:ext cx="419790" cy="41979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137B853-0C4C-23F3-89A5-57CB244B4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92" b="95210" l="2429" r="95000">
                          <a14:foregroundMark x1="6857" y1="41467" x2="15143" y2="48503"/>
                          <a14:foregroundMark x1="2714" y1="42964" x2="3286" y2="47305"/>
                          <a14:foregroundMark x1="58000" y1="22156" x2="57286" y2="30988"/>
                          <a14:foregroundMark x1="51000" y1="25898" x2="58000" y2="26347"/>
                          <a14:foregroundMark x1="72000" y1="24102" x2="61143" y2="38922"/>
                          <a14:foregroundMark x1="61143" y1="38922" x2="61143" y2="38922"/>
                          <a14:foregroundMark x1="77857" y1="8234" x2="78857" y2="9581"/>
                          <a14:foregroundMark x1="64714" y1="4341" x2="62429" y2="4641"/>
                          <a14:foregroundMark x1="91143" y1="38623" x2="91571" y2="48802"/>
                          <a14:foregroundMark x1="91571" y1="48802" x2="91571" y2="48802"/>
                          <a14:foregroundMark x1="79857" y1="93862" x2="72571" y2="82635"/>
                          <a14:foregroundMark x1="31857" y1="95359" x2="27857" y2="90868"/>
                          <a14:foregroundMark x1="95000" y1="54042" x2="94571" y2="51796"/>
                          <a14:foregroundMark x1="52143" y1="20509" x2="48429" y2="31737"/>
                          <a14:foregroundMark x1="46857" y1="27545" x2="48286" y2="39671"/>
                          <a14:foregroundMark x1="68571" y1="25299" x2="74571" y2="27395"/>
                          <a14:foregroundMark x1="76429" y1="22904" x2="77429" y2="33832"/>
                          <a14:foregroundMark x1="67571" y1="23653" x2="63286" y2="3428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24751" y="2207916"/>
              <a:ext cx="420504" cy="40128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4F31A56-0E5A-9351-F645-D3564E066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945" b="95828" l="2875" r="96625">
                          <a14:foregroundMark x1="9000" y1="8957" x2="26500" y2="24049"/>
                          <a14:foregroundMark x1="26500" y1="24049" x2="26500" y2="24049"/>
                          <a14:foregroundMark x1="23000" y1="8466" x2="7000" y2="10552"/>
                          <a14:foregroundMark x1="7000" y1="10552" x2="7000" y2="10552"/>
                          <a14:foregroundMark x1="2875" y1="12025" x2="4500" y2="13988"/>
                          <a14:foregroundMark x1="12125" y1="5031" x2="19125" y2="2945"/>
                          <a14:foregroundMark x1="19125" y1="2945" x2="20750" y2="3313"/>
                          <a14:foregroundMark x1="54875" y1="51534" x2="66125" y2="52025"/>
                          <a14:foregroundMark x1="91250" y1="28466" x2="91875" y2="58650"/>
                          <a14:foregroundMark x1="94625" y1="50184" x2="96375" y2="38282"/>
                          <a14:foregroundMark x1="96375" y1="38282" x2="96625" y2="37669"/>
                          <a14:foregroundMark x1="73000" y1="33374" x2="75625" y2="33620"/>
                          <a14:foregroundMark x1="68750" y1="36319" x2="71000" y2="39018"/>
                          <a14:foregroundMark x1="56250" y1="29448" x2="51125" y2="34479"/>
                          <a14:foregroundMark x1="57250" y1="92393" x2="50250" y2="88466"/>
                          <a14:foregroundMark x1="57875" y1="95828" x2="57375" y2="89448"/>
                          <a14:foregroundMark x1="22250" y1="17546" x2="18250" y2="20491"/>
                          <a14:foregroundMark x1="25125" y1="19141" x2="14000" y2="25031"/>
                          <a14:foregroundMark x1="14000" y1="25031" x2="12875" y2="26503"/>
                          <a14:foregroundMark x1="8125" y1="21840" x2="18875" y2="28712"/>
                          <a14:foregroundMark x1="24250" y1="11779" x2="27000" y2="23313"/>
                          <a14:foregroundMark x1="13125" y1="32638" x2="10250" y2="26135"/>
                          <a14:foregroundMark x1="10250" y1="26135" x2="8125" y2="23804"/>
                          <a14:foregroundMark x1="66125" y1="58037" x2="57750" y2="5300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88750" y="2210272"/>
              <a:ext cx="391583" cy="398925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D29BD35-1092-1C47-5749-C3C3C2C775EF}"/>
              </a:ext>
            </a:extLst>
          </p:cNvPr>
          <p:cNvSpPr txBox="1"/>
          <p:nvPr/>
        </p:nvSpPr>
        <p:spPr>
          <a:xfrm>
            <a:off x="1112157" y="5213582"/>
            <a:ext cx="109074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Resources: </a:t>
            </a:r>
            <a:r>
              <a:rPr lang="en-GB" sz="1400" dirty="0"/>
              <a:t>Present all work created using a </a:t>
            </a:r>
            <a:r>
              <a:rPr lang="en-GB" sz="1400" dirty="0" err="1"/>
              <a:t>powerpoint</a:t>
            </a:r>
            <a:r>
              <a:rPr lang="en-GB" sz="1400" dirty="0"/>
              <a:t> presentation on your </a:t>
            </a:r>
            <a:r>
              <a:rPr lang="en-GB" sz="1400" dirty="0" err="1"/>
              <a:t>ipad</a:t>
            </a:r>
            <a:r>
              <a:rPr lang="en-GB" sz="1400" dirty="0"/>
              <a:t>. If you have drawn or made anything, photograph your work and present the photograph on your </a:t>
            </a:r>
            <a:r>
              <a:rPr lang="en-GB" sz="1400" dirty="0" err="1"/>
              <a:t>powerpoint</a:t>
            </a:r>
            <a:r>
              <a:rPr lang="en-GB" sz="1400" dirty="0"/>
              <a:t>. </a:t>
            </a:r>
            <a:endParaRPr lang="en-GB" sz="1400" b="1" dirty="0"/>
          </a:p>
          <a:p>
            <a:endParaRPr lang="en-GB" sz="1400" b="1" dirty="0"/>
          </a:p>
          <a:p>
            <a:r>
              <a:rPr lang="en-GB" sz="1400" b="1" dirty="0"/>
              <a:t>Where to find support: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hlinkClick r:id="rId8"/>
              </a:rPr>
              <a:t>https://www.ordnancesurvey.co.uk/mapzone/</a:t>
            </a:r>
            <a:r>
              <a:rPr lang="en-GB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hlinkClick r:id="rId9"/>
              </a:rPr>
              <a:t>https://www.productfrom.com/</a:t>
            </a:r>
            <a:r>
              <a:rPr lang="en-GB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hlinkClick r:id="rId10"/>
              </a:rPr>
              <a:t>https://www.bbc.co.uk/bitesize/articles/zwjdkty#z9d9239</a:t>
            </a:r>
            <a:r>
              <a:rPr lang="en-GB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388543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B6BE91B87F854EBE5C2AF763DECC31" ma:contentTypeVersion="16" ma:contentTypeDescription="Create a new document." ma:contentTypeScope="" ma:versionID="4d5493534fd18301a4de4101a6bf1690">
  <xsd:schema xmlns:xsd="http://www.w3.org/2001/XMLSchema" xmlns:xs="http://www.w3.org/2001/XMLSchema" xmlns:p="http://schemas.microsoft.com/office/2006/metadata/properties" xmlns:ns2="40ff959c-d626-41cc-a332-fc585a447b2c" xmlns:ns3="5ae5b661-4602-457d-8de3-176202814043" targetNamespace="http://schemas.microsoft.com/office/2006/metadata/properties" ma:root="true" ma:fieldsID="cdf6cb7d103dcb84c7c747b000436b26" ns2:_="" ns3:_="">
    <xsd:import namespace="40ff959c-d626-41cc-a332-fc585a447b2c"/>
    <xsd:import namespace="5ae5b661-4602-457d-8de3-1762028140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ff959c-d626-41cc-a332-fc585a447b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c759e9e-bede-4528-92cc-6ba15c182e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e5b661-4602-457d-8de3-17620281404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ff959c-d626-41cc-a332-fc585a447b2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AB85AE5-B4D8-4621-990F-0ADA8DD67A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8DB6F2-FBF3-4733-B18C-76435E03AF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ff959c-d626-41cc-a332-fc585a447b2c"/>
    <ds:schemaRef ds:uri="5ae5b661-4602-457d-8de3-1762028140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AD74318-332F-447D-9E54-1ED65CC43A8F}">
  <ds:schemaRefs>
    <ds:schemaRef ds:uri="http://schemas.microsoft.com/office/2006/metadata/properties"/>
    <ds:schemaRef ds:uri="http://schemas.microsoft.com/office/infopath/2007/PartnerControls"/>
    <ds:schemaRef ds:uri="40ff959c-d626-41cc-a332-fc585a447b2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697</Words>
  <Application>Microsoft Office PowerPoint</Application>
  <PresentationFormat>Widescreen</PresentationFormat>
  <Paragraphs>70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1_office theme</vt:lpstr>
      <vt:lpstr>Geography Y7 Summer Homework</vt:lpstr>
    </vt:vector>
  </TitlesOfParts>
  <Company>The Eastern Learning 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Amy Southam</dc:creator>
  <cp:lastModifiedBy>Jessica Davies</cp:lastModifiedBy>
  <cp:revision>97</cp:revision>
  <dcterms:created xsi:type="dcterms:W3CDTF">2026-06-09T09:00:12Z</dcterms:created>
  <dcterms:modified xsi:type="dcterms:W3CDTF">2026-06-23T11:57:21Z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0x0101002FB6BE91B87F854EBE5C2AF763DECC31</vt:lpwstr>
  </property>
  <property fmtid="{D5CDD505-2E9C-101B-9397-08002B2CF9AE}" pid="3" name="MediaServiceImageTags">
    <vt:lpwstr/>
  </property>
</Properties>
</file>