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9" r:id="rId5"/>
    <p:sldId id="584" r:id="rId6"/>
    <p:sldId id="5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Nicholson" userId="0490192e-25a4-48c3-aa3e-32b6fc55ea8d" providerId="ADAL" clId="{79D25C46-A87D-41CE-A104-52E2640C6026}"/>
    <pc:docChg chg="delSld">
      <pc:chgData name="Kate Nicholson" userId="0490192e-25a4-48c3-aa3e-32b6fc55ea8d" providerId="ADAL" clId="{79D25C46-A87D-41CE-A104-52E2640C6026}" dt="2026-06-24T08:07:18.781" v="0" actId="47"/>
      <pc:docMkLst>
        <pc:docMk/>
      </pc:docMkLst>
      <pc:sldChg chg="del">
        <pc:chgData name="Kate Nicholson" userId="0490192e-25a4-48c3-aa3e-32b6fc55ea8d" providerId="ADAL" clId="{79D25C46-A87D-41CE-A104-52E2640C6026}" dt="2026-06-24T08:07:18.781" v="0" actId="47"/>
        <pc:sldMkLst>
          <pc:docMk/>
          <pc:sldMk cId="3073885430" sldId="576"/>
        </pc:sldMkLst>
      </pc:sldChg>
      <pc:sldChg chg="del">
        <pc:chgData name="Kate Nicholson" userId="0490192e-25a4-48c3-aa3e-32b6fc55ea8d" providerId="ADAL" clId="{79D25C46-A87D-41CE-A104-52E2640C6026}" dt="2026-06-24T08:07:18.781" v="0" actId="47"/>
        <pc:sldMkLst>
          <pc:docMk/>
          <pc:sldMk cId="11349410" sldId="577"/>
        </pc:sldMkLst>
      </pc:sldChg>
      <pc:sldChg chg="del">
        <pc:chgData name="Kate Nicholson" userId="0490192e-25a4-48c3-aa3e-32b6fc55ea8d" providerId="ADAL" clId="{79D25C46-A87D-41CE-A104-52E2640C6026}" dt="2026-06-24T08:07:18.781" v="0" actId="47"/>
        <pc:sldMkLst>
          <pc:docMk/>
          <pc:sldMk cId="4259446331" sldId="578"/>
        </pc:sldMkLst>
      </pc:sldChg>
      <pc:sldChg chg="del">
        <pc:chgData name="Kate Nicholson" userId="0490192e-25a4-48c3-aa3e-32b6fc55ea8d" providerId="ADAL" clId="{79D25C46-A87D-41CE-A104-52E2640C6026}" dt="2026-06-24T08:07:18.781" v="0" actId="47"/>
        <pc:sldMkLst>
          <pc:docMk/>
          <pc:sldMk cId="1357435528" sldId="580"/>
        </pc:sldMkLst>
      </pc:sldChg>
      <pc:sldChg chg="del">
        <pc:chgData name="Kate Nicholson" userId="0490192e-25a4-48c3-aa3e-32b6fc55ea8d" providerId="ADAL" clId="{79D25C46-A87D-41CE-A104-52E2640C6026}" dt="2026-06-24T08:07:18.781" v="0" actId="47"/>
        <pc:sldMkLst>
          <pc:docMk/>
          <pc:sldMk cId="1816603294" sldId="581"/>
        </pc:sldMkLst>
      </pc:sldChg>
      <pc:sldChg chg="del">
        <pc:chgData name="Kate Nicholson" userId="0490192e-25a4-48c3-aa3e-32b6fc55ea8d" providerId="ADAL" clId="{79D25C46-A87D-41CE-A104-52E2640C6026}" dt="2026-06-24T08:07:18.781" v="0" actId="47"/>
        <pc:sldMkLst>
          <pc:docMk/>
          <pc:sldMk cId="1061116134" sldId="582"/>
        </pc:sldMkLst>
      </pc:sldChg>
      <pc:sldChg chg="del">
        <pc:chgData name="Kate Nicholson" userId="0490192e-25a4-48c3-aa3e-32b6fc55ea8d" providerId="ADAL" clId="{79D25C46-A87D-41CE-A104-52E2640C6026}" dt="2026-06-24T08:07:18.781" v="0" actId="47"/>
        <pc:sldMkLst>
          <pc:docMk/>
          <pc:sldMk cId="3781476803" sldId="583"/>
        </pc:sldMkLst>
      </pc:sldChg>
      <pc:sldChg chg="del">
        <pc:chgData name="Kate Nicholson" userId="0490192e-25a4-48c3-aa3e-32b6fc55ea8d" providerId="ADAL" clId="{79D25C46-A87D-41CE-A104-52E2640C6026}" dt="2026-06-24T08:07:18.781" v="0" actId="47"/>
        <pc:sldMkLst>
          <pc:docMk/>
          <pc:sldMk cId="2797987986" sldId="58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12 into 13 Summer Work - Biology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358" y="9859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189C20-048B-FCCB-47D4-23EB24ADBB23}"/>
              </a:ext>
            </a:extLst>
          </p:cNvPr>
          <p:cNvSpPr txBox="1"/>
          <p:nvPr/>
        </p:nvSpPr>
        <p:spPr>
          <a:xfrm>
            <a:off x="1104901" y="868219"/>
            <a:ext cx="10947070" cy="61863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fontAlgn="t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 as: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booklet, report, or slides and </a:t>
            </a: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ALL tasks</a:t>
            </a:r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OCR Module Review</a:t>
            </a:r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Summarise and </a:t>
            </a: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link between modules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2: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Foundations (cells, biological molecules)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3: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Exchange &amp; transport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4: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Biodiversity &amp; evolution</a:t>
            </a:r>
          </a:p>
          <a:p>
            <a:pPr fontAlgn="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👉 Include: labelled diagrams + key processes (e.g. mass transport, gas exchange)</a:t>
            </a:r>
            <a:b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👉 Make at least </a:t>
            </a: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synoptic links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(e.g. structure ↔ function)</a:t>
            </a:r>
          </a:p>
          <a:p>
            <a:pPr fontAlgn="t"/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Practical Skills (PAG Focus)</a:t>
            </a:r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an investigation (linked to OCR PAGs), e.g.: Enzyme activity (PAG 4)</a:t>
            </a:r>
          </a:p>
          <a:p>
            <a:pPr fontAlgn="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Include: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Independent/dependent/control variables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 + key equipment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Risk + reliability improvements</a:t>
            </a:r>
          </a:p>
          <a:p>
            <a:pPr fontAlgn="t"/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3. Research ONE of the following topics: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Genetic technologies (e.g. CRISPR), Disease &amp; immunity (Module 5) or Ecosystems &amp; conservation (Module 4/6)</a:t>
            </a:r>
          </a:p>
          <a:p>
            <a:pPr fontAlgn="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Biology concepts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Applications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Ethical or environmental impacts</a:t>
            </a:r>
          </a:p>
          <a:p>
            <a:pPr fontAlgn="t"/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OCR Exam Practice: </a:t>
            </a:r>
            <a:r>
              <a:rPr lang="en-GB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Explain how structure of exchange surfaces links to their function</a:t>
            </a:r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943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5175C-8881-18D6-A9BC-C8557382B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AF369-749F-380E-358D-C8BB41604BF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12 into 13 Summer Work - Chemistry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0DD68-A48A-5591-4726-37D65C994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358" y="9859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5D3A5F-A53E-E464-64DE-BF652EF7DB53}"/>
              </a:ext>
            </a:extLst>
          </p:cNvPr>
          <p:cNvSpPr txBox="1"/>
          <p:nvPr/>
        </p:nvSpPr>
        <p:spPr>
          <a:xfrm>
            <a:off x="1103264" y="946274"/>
            <a:ext cx="10947070" cy="59093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 as: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booklet, report, or slides and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ALL tasks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OCR Module Review: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Summarise: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2: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Foundations (moles, bonding)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3: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Periodic table &amp; energy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4: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Core organic chemistry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 definitions, equations, and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worked examples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Maths for Chemistry: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Visit Physics and Maths Tutor, find and complete at least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calculations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using: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Moles/concentration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Enthalpy changes (ΔH)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yield or atom economy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Show full working + correct units</a:t>
            </a: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Practical Skills (PAG):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 a practical (e.g.: Titration – PAG 1, Enthalpy change – PAG 3)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Observations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Sources of error &amp; improvements</a:t>
            </a:r>
          </a:p>
          <a:p>
            <a:pPr fontAlgn="t"/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Research ONE of the topics: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Transition metals (Module 5), Organic chemistry in medicine, or Green chemistry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chemistry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Real-world use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Benefits &amp; limitations</a:t>
            </a:r>
          </a:p>
          <a:p>
            <a:pPr fontAlgn="t"/>
            <a:b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5. OCR Exam Practice: </a:t>
            </a:r>
            <a:r>
              <a:rPr lang="en-GB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Assess the importance of intermolecular forces in determining properties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606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AF505-1D3A-1FF3-49AD-8EA84187B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F8EDA-0815-2AB2-B8E7-F69C878BB65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12 into 13 Summer Work - Physics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F5802-3B4C-55A6-8A7C-7C9747B0F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358" y="9859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1C5098-5650-7ABF-751A-170276C85B51}"/>
              </a:ext>
            </a:extLst>
          </p:cNvPr>
          <p:cNvSpPr txBox="1"/>
          <p:nvPr/>
        </p:nvSpPr>
        <p:spPr>
          <a:xfrm>
            <a:off x="1103264" y="946274"/>
            <a:ext cx="10947070" cy="59093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 as: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booklet, report, or slides and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ALL tasks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OCR Module Review: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Summarise your notes: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2: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Foundations (units, uncertainties)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3: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Motion &amp; forces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4: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Waves &amp; electricity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 equations, units, and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worked examples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Maths Skills: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Visit Physics and Maths Tutor, find and apply maths to at least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equations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e.g.: SUVAT equations, V = IR, Wave equation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 conversions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Graph interpretation</a:t>
            </a: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Practical Skills (PAG):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Analyse or plan an experiment (e.g.: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 vs extension – PAG 3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Graph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Gradient meaning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Uncertainties &amp; anomalies</a:t>
            </a:r>
          </a:p>
          <a:p>
            <a:pPr fontAlgn="t"/>
            <a:b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Research ONE of the topics: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Astrophysics (Module 6), Medical imaging, or Energy generation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Physics principles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Applications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Advantages &amp; limitations</a:t>
            </a: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OCR Exam Practice: </a:t>
            </a:r>
            <a:r>
              <a:rPr lang="en-GB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Explain energy transfers in a system and evaluate efficiency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5498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09139E-BFF4-4E26-9E74-6DC6EBA418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3E2C0A-EA9D-4202-A7A8-22100AC1521E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40ff959c-d626-41cc-a332-fc585a447b2c"/>
    <ds:schemaRef ds:uri="http://www.w3.org/XML/1998/namespace"/>
    <ds:schemaRef ds:uri="http://schemas.microsoft.com/office/infopath/2007/PartnerControls"/>
    <ds:schemaRef ds:uri="5ae5b661-4602-457d-8de3-176202814043"/>
  </ds:schemaRefs>
</ds:datastoreItem>
</file>

<file path=customXml/itemProps3.xml><?xml version="1.0" encoding="utf-8"?>
<ds:datastoreItem xmlns:ds="http://schemas.openxmlformats.org/officeDocument/2006/customXml" ds:itemID="{587E8DB5-65BC-4D41-99FD-53D58E4F2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552</Words>
  <Application>Microsoft Office PowerPoint</Application>
  <PresentationFormat>Widescreen</PresentationFormat>
  <Paragraphs>76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Tahoma</vt:lpstr>
      <vt:lpstr>1_office theme</vt:lpstr>
      <vt:lpstr>Year 12 into 13 Summer Work - Biology</vt:lpstr>
      <vt:lpstr>Year 12 into 13 Summer Work - Chemistry</vt:lpstr>
      <vt:lpstr>Year 12 into 13 Summer Work - Physics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Kate Nicholson</cp:lastModifiedBy>
  <cp:revision>85</cp:revision>
  <dcterms:created xsi:type="dcterms:W3CDTF">2026-06-09T09:00:12Z</dcterms:created>
  <dcterms:modified xsi:type="dcterms:W3CDTF">2026-06-24T08:07:24Z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