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78" r:id="rId2"/>
    <p:sldId id="57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B7423C-14D6-2909-01EF-1138A141290D}" v="788" dt="2026-06-13T15:49:51.4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3.xml"/><Relationship Id="rId5" Type="http://schemas.openxmlformats.org/officeDocument/2006/relationships/viewProps" Target="viewProps.xml"/><Relationship Id="rId10" Type="http://schemas.openxmlformats.org/officeDocument/2006/relationships/customXml" Target="../customXml/item2.xml"/><Relationship Id="rId4" Type="http://schemas.openxmlformats.org/officeDocument/2006/relationships/presProps" Target="presProps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778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9535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6175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1749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1963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1806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9316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3202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732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5825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6987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0721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29/06/2026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6367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learningactivities.edu.cloud.microsoft/activities/64fe8ac3-ed78-4fd0-a490-307e942e7f40?shareUrl=https%3A%2F%2Flearningactivities.edu.cloud.microsoft%2Fapi%2Fusers%2F50cfce81-c7b2-43b3-9c3a-f8910ce11cb4%2Factivities%2F64fe8ac3-ed78-4fd0-a490-307e942e7f40&amp;shareActivitySource=joinLink&amp;sourceApp=LearningActivitiesWebApp&amp;activityType=Flashcard" TargetMode="External"/><Relationship Id="rId3" Type="http://schemas.openxmlformats.org/officeDocument/2006/relationships/hyperlink" Target="https://news.sky.com/world" TargetMode="External"/><Relationship Id="rId7" Type="http://schemas.openxmlformats.org/officeDocument/2006/relationships/hyperlink" Target="https://www.awesomebooks.com/book/9780198432661/aqa-geography-for-a-level-as-physical-geography-revision-guide/used?gc=GB&amp;dwg=EAIaIQobChMI-tHI7qWslQMV_5ZQBh29WDX8EAQYBSABEgJYM_D_BwE&amp;gad_source=4&amp;gad_campaignid=22269009095&amp;gclid=EAIaIQobChMI-tHI7qWslQMV_5ZQBh29WDX8EAQYBSABEgJYM_D_BwE" TargetMode="External"/><Relationship Id="rId2" Type="http://schemas.openxmlformats.org/officeDocument/2006/relationships/hyperlink" Target="https://www.bbc.co.uk/news/world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worldofbooks.com/en-gb/products/aqa-geography-for-a-level-as-human-geography-revision-guide-book-alice-griffiths-9780198432692?sku=GOR009831062&amp;gad_source=4&amp;gad_campaignid=19553277260&amp;gclid=EAIaIQobChMI-tHI7qWslQMV_5ZQBh29WDX8EAQYAiABEgJj6_D_BwE" TargetMode="External"/><Relationship Id="rId5" Type="http://schemas.openxmlformats.org/officeDocument/2006/relationships/hyperlink" Target="https://www.internetgeography.net/wider-listening-in-geography/" TargetMode="External"/><Relationship Id="rId4" Type="http://schemas.openxmlformats.org/officeDocument/2006/relationships/hyperlink" Target="https://www.reuters.com/world/" TargetMode="External"/><Relationship Id="rId9" Type="http://schemas.openxmlformats.org/officeDocument/2006/relationships/hyperlink" Target="https://learningactivities.edu.cloud.microsoft/activities/e157cd39-a588-48da-b173-e504c4a30170?shareUrl=https%3A%2F%2Flearningactivities.edu.cloud.microsoft%2Fapi%2Fusers%2F50cfce81-c7b2-43b3-9c3a-f8910ce11cb4%2Factivities%2Fe157cd39-a588-48da-b173-e504c4a30170&amp;shareActivitySource=joinLink&amp;sourceApp=LearningActivitiesWebApp&amp;activityType=Flashcard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ingactivities.edu.cloud.microsoft/activities/770956da-bc27-46ad-969b-4862511fb560?shareUrl=https%3A%2F%2Flearningactivities.edu.cloud.microsoft%2Fapi%2Fusers%2F50cfce81-c7b2-43b3-9c3a-f8910ce11cb4%2Factivities%2F770956da-bc27-46ad-969b-4862511fb560&amp;shareActivitySource=joinLink&amp;sourceApp=LearningActivitiesWebApp&amp;activityType=Flashcard" TargetMode="External"/><Relationship Id="rId2" Type="http://schemas.openxmlformats.org/officeDocument/2006/relationships/hyperlink" Target="https://learningactivities.edu.cloud.microsoft/activities/64fe8ac3-ed78-4fd0-a490-307e942e7f40?shareUrl=https%3A%2F%2Flearningactivities.edu.cloud.microsoft%2Fapi%2Fusers%2F50cfce81-c7b2-43b3-9c3a-f8910ce11cb4%2Factivities%2F64fe8ac3-ed78-4fd0-a490-307e942e7f40&amp;shareActivitySource=joinLink&amp;sourceApp=LearningActivitiesWebApp&amp;activityType=Flashcard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9522-F71E-A3DD-1126-CE600F18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A3E6-497B-E20A-E298-F0F490963D1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 dirty="0">
                <a:latin typeface="Tahoma"/>
                <a:ea typeface="Tahoma"/>
                <a:cs typeface="Tahoma"/>
              </a:rPr>
              <a:t>GEOGRAPHY Year 11 into 12 Summer Transition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9807E-AC46-AEB0-03A5-B54BB3593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899" y="1062182"/>
            <a:ext cx="11435443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F9CC80D-C9B9-8ECD-63F3-665CE8295C98}"/>
              </a:ext>
            </a:extLst>
          </p:cNvPr>
          <p:cNvSpPr txBox="1"/>
          <p:nvPr/>
        </p:nvSpPr>
        <p:spPr>
          <a:xfrm>
            <a:off x="1101043" y="869595"/>
            <a:ext cx="10927277" cy="64325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1. Recap your GCSE notes, especially the following: Hazards, Coasts, Economic Development, Resources</a:t>
            </a:r>
          </a:p>
          <a:p>
            <a:endParaRPr lang="en-US" sz="1200" dirty="0"/>
          </a:p>
          <a:p>
            <a:r>
              <a:rPr lang="en-US" sz="2400" dirty="0"/>
              <a:t>2. Keep up to date with the news, especially anything to do with geopolitics and current affairs. Actively seek out your chosen subjects and listen to pod casts or TED talks: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1600" dirty="0">
                <a:hlinkClick r:id="rId2"/>
              </a:rPr>
              <a:t>World | Latest News &amp; Updates | BBC News</a:t>
            </a:r>
            <a:endParaRPr lang="en-GB" sz="16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1600" dirty="0">
                <a:hlinkClick r:id="rId3"/>
              </a:rPr>
              <a:t>World News - Breaking international news and headlines | Sky News</a:t>
            </a:r>
            <a:endParaRPr lang="en-GB" sz="16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1600" dirty="0">
                <a:hlinkClick r:id="rId4"/>
              </a:rPr>
              <a:t>World News | Latest Top Stories | Reuters</a:t>
            </a:r>
            <a:endParaRPr lang="en-GB" sz="16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1600" dirty="0">
                <a:hlinkClick r:id="rId5"/>
              </a:rPr>
              <a:t>Wider Listening in Geography - Internet Geography</a:t>
            </a:r>
            <a:endParaRPr lang="en-GB" sz="16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sz="1400" dirty="0"/>
          </a:p>
          <a:p>
            <a:r>
              <a:rPr lang="en-US" sz="2400" dirty="0"/>
              <a:t>3. File paper is recommended for Geography notes. You should also have two lever-arch files. One for Human and one for Physical Geography. Revision Guides can be found here: 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1600" dirty="0">
                <a:hlinkClick r:id="rId6"/>
              </a:rPr>
              <a:t>AQA Geography for A Level &amp; AS Human Geography Revision Guide By Alice Griffiths</a:t>
            </a:r>
            <a:r>
              <a:rPr lang="en-GB" sz="1600" dirty="0"/>
              <a:t>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sz="1600" dirty="0">
                <a:hlinkClick r:id="rId7"/>
              </a:rPr>
              <a:t>AQA Geography for A Level &amp; AS Physical Geography Revision Guide (Used) | Awesome Books</a:t>
            </a:r>
            <a:endParaRPr lang="en-US" sz="1600" dirty="0"/>
          </a:p>
          <a:p>
            <a:endParaRPr lang="en-US" sz="1050" dirty="0"/>
          </a:p>
          <a:p>
            <a:r>
              <a:rPr lang="en-US" sz="2400" b="1" dirty="0">
                <a:solidFill>
                  <a:srgbClr val="FF0000"/>
                </a:solidFill>
              </a:rPr>
              <a:t>4. Learn the key terms for your first two units: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FF0000"/>
                </a:solidFill>
                <a:hlinkClick r:id="rId8"/>
              </a:rPr>
              <a:t>Global Systems and Global Governance</a:t>
            </a:r>
            <a:endParaRPr lang="en-US" sz="1600" b="1" dirty="0">
              <a:solidFill>
                <a:srgbClr val="FF0000"/>
              </a:solidFill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FF0000"/>
                </a:solidFill>
                <a:hlinkClick r:id="rId9"/>
              </a:rPr>
              <a:t>Water and Carbon Cycles</a:t>
            </a:r>
            <a:endParaRPr lang="en-US" sz="1600" b="1" dirty="0">
              <a:solidFill>
                <a:srgbClr val="FF0000"/>
              </a:solidFill>
            </a:endParaRPr>
          </a:p>
          <a:p>
            <a:pPr marL="342900" indent="-342900">
              <a:buAutoNum type="arabicPeriod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59446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9522-F71E-A3DD-1126-CE600F18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A3E6-497B-E20A-E298-F0F490963D1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>
                <a:latin typeface="Tahoma"/>
                <a:ea typeface="Tahoma"/>
                <a:cs typeface="Tahoma"/>
              </a:rPr>
              <a:t>GEOGRAPHY Year </a:t>
            </a:r>
            <a:r>
              <a:rPr lang="en-GB" sz="3500" dirty="0">
                <a:latin typeface="Tahoma"/>
                <a:ea typeface="Tahoma"/>
                <a:cs typeface="Tahoma"/>
              </a:rPr>
              <a:t>12 into 13 Summer Work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9807E-AC46-AEB0-03A5-B54BB3593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2358" y="9859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189C20-048B-FCCB-47D4-23EB24ADBB23}"/>
              </a:ext>
            </a:extLst>
          </p:cNvPr>
          <p:cNvSpPr txBox="1"/>
          <p:nvPr/>
        </p:nvSpPr>
        <p:spPr>
          <a:xfrm>
            <a:off x="1103264" y="984374"/>
            <a:ext cx="10947070" cy="701730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400" dirty="0"/>
              <a:t>Use the summer break to get your notes and revision materials ready for your exams next summer.</a:t>
            </a:r>
          </a:p>
          <a:p>
            <a:endParaRPr lang="en-GB" sz="2400" dirty="0"/>
          </a:p>
          <a:p>
            <a:pPr marL="457200" indent="-457200">
              <a:buAutoNum type="arabicPeriod"/>
            </a:pPr>
            <a:r>
              <a:rPr lang="en-GB" sz="2400" dirty="0"/>
              <a:t>Get your files and notes in order – make sure you add notes to sections which are not complete. Use the exam board websites and specifications as  guides for what you should have.</a:t>
            </a:r>
          </a:p>
          <a:p>
            <a:pPr marL="457200" indent="-457200">
              <a:buAutoNum type="arabicPeriod"/>
            </a:pPr>
            <a:r>
              <a:rPr lang="en-GB" sz="2400" dirty="0"/>
              <a:t>Make lists of any questions you have for your teachers – things you do not understand / which need clarification</a:t>
            </a:r>
          </a:p>
          <a:p>
            <a:pPr marL="457200" indent="-457200">
              <a:buAutoNum type="arabicPeriod"/>
            </a:pPr>
            <a:r>
              <a:rPr lang="en-GB" sz="2400" dirty="0"/>
              <a:t>Go over assessed pieces which need more extensive green pen work and improve them</a:t>
            </a:r>
          </a:p>
          <a:p>
            <a:pPr marL="457200" indent="-457200">
              <a:buAutoNum type="arabicPeriod"/>
            </a:pPr>
            <a:r>
              <a:rPr lang="en-GB" sz="2400" b="1" dirty="0">
                <a:solidFill>
                  <a:srgbClr val="FF0000"/>
                </a:solidFill>
              </a:rPr>
              <a:t>Complete your pilot study for your NEA. You are testing your hypothesis and methods so that you are ready to begin your NEA in September.</a:t>
            </a:r>
          </a:p>
          <a:p>
            <a:pPr marL="457200" indent="-457200">
              <a:buAutoNum type="arabicPeriod"/>
            </a:pPr>
            <a:r>
              <a:rPr lang="en-GB" sz="2400" dirty="0"/>
              <a:t>Make revision diagrams and vocabulary lists as you do all this ready for next summer. New topics include: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467886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Global Systems and Global Governance</a:t>
            </a:r>
            <a:endParaRPr lang="en-US" sz="1600" b="1" dirty="0">
              <a:solidFill>
                <a:srgbClr val="467886"/>
              </a:solidFill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1600" b="1" dirty="0">
                <a:hlinkClick r:id="rId3"/>
              </a:rPr>
              <a:t>Hazards</a:t>
            </a:r>
            <a:endParaRPr lang="en-US" sz="1600" b="1" dirty="0"/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en-GB" sz="1600" dirty="0"/>
          </a:p>
          <a:p>
            <a:endParaRPr lang="en-GB" sz="2400" dirty="0"/>
          </a:p>
          <a:p>
            <a:endParaRPr lang="en-GB" sz="24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394354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9A84702-9D02-49B2-81E6-2A8FB6553ABD}"/>
</file>

<file path=customXml/itemProps2.xml><?xml version="1.0" encoding="utf-8"?>
<ds:datastoreItem xmlns:ds="http://schemas.openxmlformats.org/officeDocument/2006/customXml" ds:itemID="{CA51C60D-EC20-4B3E-A641-54AE4A6035E2}"/>
</file>

<file path=customXml/itemProps3.xml><?xml version="1.0" encoding="utf-8"?>
<ds:datastoreItem xmlns:ds="http://schemas.openxmlformats.org/officeDocument/2006/customXml" ds:itemID="{DB28637B-53A4-461F-BC87-4EDB086413F8}"/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329</Words>
  <Application>Microsoft Office PowerPoint</Application>
  <PresentationFormat>Widescreen</PresentationFormat>
  <Paragraphs>28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Tahoma</vt:lpstr>
      <vt:lpstr>1_office theme</vt:lpstr>
      <vt:lpstr>GEOGRAPHY Year 11 into 12 Summer Transition</vt:lpstr>
      <vt:lpstr>GEOGRAPHY Year 12 into 13 Summer Work</vt:lpstr>
    </vt:vector>
  </TitlesOfParts>
  <Company>The 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Amy Southam</dc:creator>
  <cp:lastModifiedBy>Matthew Rogers</cp:lastModifiedBy>
  <cp:revision>84</cp:revision>
  <dcterms:created xsi:type="dcterms:W3CDTF">2026-06-09T09:00:12Z</dcterms:created>
  <dcterms:modified xsi:type="dcterms:W3CDTF">2026-06-29T12:35:01Z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</Properties>
</file>