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12 into 13 SUBJECT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0FE1A5-9670-4F07-880E-D2D68D9ECE53}"/>
</file>

<file path=customXml/itemProps2.xml><?xml version="1.0" encoding="utf-8"?>
<ds:datastoreItem xmlns:ds="http://schemas.openxmlformats.org/officeDocument/2006/customXml" ds:itemID="{F2990435-14E1-4572-BF9D-EE398CE49B2D}"/>
</file>

<file path=customXml/itemProps3.xml><?xml version="1.0" encoding="utf-8"?>
<ds:datastoreItem xmlns:ds="http://schemas.openxmlformats.org/officeDocument/2006/customXml" ds:itemID="{A15FA942-60C8-4329-9DED-C2CA1D4AC724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12 into 13 SUBJECT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Amy Southam</cp:lastModifiedBy>
  <cp:revision>3</cp:revision>
  <dcterms:created xsi:type="dcterms:W3CDTF">2026-06-13T15:51:50Z</dcterms:created>
  <dcterms:modified xsi:type="dcterms:W3CDTF">2026-06-13T16:05:49Z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