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2A7E-0186-5A39-980B-000B843E5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01BBA-969C-E867-967C-3ACA4EC50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87417-367E-1C24-F74B-EB7E37CD4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288E9-03F6-71AF-C91B-07CE424CE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A7E40-D06C-A322-E870-E70CC246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5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729C6-36DD-71FA-B0EE-11B97D3A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990CA-A1C0-A98B-B67C-D8E284546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FE7CF-3197-EA05-DFDF-BAA2B1DA7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EC879-F2E5-C43F-94E6-599BAF8F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10530-CC10-55E8-F987-3083211BC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82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204FC0-3D21-3887-B811-17E7C8544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F13A2-04A7-5C8C-8502-C2A623C69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DAE85-C708-37CB-A302-FB7887CAA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454AA-E8DD-620A-55B8-39C954573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C87FC-2A74-1F07-77C6-4EA7BC9F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58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358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CC41-1BCF-18BA-C461-70649B57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FFD66-2D74-D2A1-7226-F64ABA9E3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BE395-10AC-B3CA-6B69-74A09588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A4FC9-7C86-0A0D-E103-C8C23D834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09C4C-412A-3BE4-9A8B-8C051E47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97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F712B-40D1-80C8-8E5F-FE75C831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FBEAC-CA63-BD41-69B6-A1F690F06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F0EBD-685A-307B-FC55-7F466D2F3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556DF-AE63-0598-B419-C8F1135C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B0B73-321D-B094-00E6-AA54C898E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329A-12F9-77EE-745D-1673146FF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65BEA-E7B8-7474-34AA-BEBDDC80C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EBF9F-6136-89C5-0C37-41BB2715B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FA7AE-028D-D904-A88C-572D79C0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22612-A0E9-9539-549E-CF669B21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650F5-6567-96BF-499B-A9CD2B6CF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24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794BF-B603-F21E-BBC2-1EB430B8A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4BEFD-437E-854F-64FA-F1A43E088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85C52-FBDB-26EA-4A93-A13712B26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CB9AC3-CC19-0DFC-6AF9-D0187A5BB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20590-E5B6-D140-E1F6-9A8E3E14A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888EC7-3B34-3594-F0BE-00A11F4DE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B555FC-0886-BF8A-E8E2-AFFF0E53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889A04-EBAB-DF2F-32F3-E6477FFD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49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F72C9-19A9-5914-6110-D295E2C3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617E57-A3A4-4E12-C650-FACEF568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4A92B-A099-D69E-69F2-AD849DE9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ABCF42-65B0-64E6-554A-B6BF9F6AB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8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0327D7-1AFA-6187-D9BB-521714F62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25BB21-FF7C-58EB-7FC5-2C3D9EE5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AB213-D57A-D3F9-93BF-176BCAB32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71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E9AF3-4938-F048-EEEE-1EA93CCE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28853-4ECD-FCE5-B77D-D089A2A7B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D6FE3D-90D9-E179-CC03-7A54B1093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1DA82-7FDE-3753-4310-262407A5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CB9FBC-12C4-7C5A-14DA-E330F679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90C0B-08FD-2BF0-2681-F233C919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48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E8E79-8288-2DA0-E9A3-54CBA5BCD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C495D9-251C-9A77-4EF9-75C8DD40FC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C05823-2070-0B6F-1039-2F1F7511E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CFACA-6269-4A34-596E-4F2EF178A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2CB37-4CFC-15BC-C055-23307DE0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18276-AE4A-12E4-0150-27385510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09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4FC784-F953-D1F8-15B2-82EA8DB34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2EAFB-45CB-7112-A450-1046DE9B5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3C576-BD65-745C-E71D-9AA61F2DED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7C0DBA-1CD3-4818-B434-F0EB11A64AB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4D595-EA5B-C272-1C1B-8C633CB85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45234-EF37-BADF-F88B-0B8D99EEB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641BC0-CA8B-4E57-B0BE-A4212AC44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62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F0227-D809-89F3-322A-CBA6CE665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5D3DC-263B-6865-3A50-964AACED82A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11 into 12 BTEC Law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BE5CA-398B-ED04-7F81-A226195D4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650B50-42D9-66B9-3124-A37E6552AD01}"/>
              </a:ext>
            </a:extLst>
          </p:cNvPr>
          <p:cNvSpPr txBox="1"/>
          <p:nvPr/>
        </p:nvSpPr>
        <p:spPr>
          <a:xfrm>
            <a:off x="1304243" y="1065538"/>
            <a:ext cx="10020135" cy="66479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/>
              <a:t>The UK Court System</a:t>
            </a:r>
          </a:p>
          <a:p>
            <a:endParaRPr lang="en-US" sz="2400" dirty="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Research the court system in </a:t>
            </a:r>
            <a:r>
              <a:rPr lang="en-US" sz="2400" b="1">
                <a:ea typeface="+mn-lt"/>
                <a:cs typeface="+mn-lt"/>
              </a:rPr>
              <a:t>England and Wales</a:t>
            </a:r>
            <a:r>
              <a:rPr lang="en-US" sz="2400">
                <a:ea typeface="+mn-lt"/>
                <a:cs typeface="+mn-lt"/>
              </a:rPr>
              <a:t>. Create a simple flowchart or diagram showing:</a:t>
            </a:r>
            <a:endParaRPr lang="en-US" sz="2400" dirty="0"/>
          </a:p>
          <a:p>
            <a:endParaRPr lang="en-US" sz="24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Magistrates' Court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Crown Court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County Court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High Court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Court of Appeal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Supreme Court </a:t>
            </a:r>
            <a:endParaRPr lang="en-US" sz="2400"/>
          </a:p>
          <a:p>
            <a:endParaRPr lang="en-US" sz="2400" dirty="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For each court, write </a:t>
            </a:r>
            <a:r>
              <a:rPr lang="en-US" sz="2400" b="1">
                <a:ea typeface="+mn-lt"/>
                <a:cs typeface="+mn-lt"/>
              </a:rPr>
              <a:t>one sentence</a:t>
            </a:r>
            <a:r>
              <a:rPr lang="en-US" sz="2400">
                <a:ea typeface="+mn-lt"/>
                <a:cs typeface="+mn-lt"/>
              </a:rPr>
              <a:t> explaining: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What types of cases it hears. </a:t>
            </a:r>
            <a:endParaRPr lang="en-US" sz="2400"/>
          </a:p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Whether it mainly deals with civil or criminal law.</a:t>
            </a:r>
            <a:endParaRPr lang="en-US" sz="2400"/>
          </a:p>
          <a:p>
            <a:endParaRPr lang="en-US" dirty="0"/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0511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0C6CF8-EE90-4704-9A41-B4A7AFFFE11A}"/>
</file>

<file path=customXml/itemProps2.xml><?xml version="1.0" encoding="utf-8"?>
<ds:datastoreItem xmlns:ds="http://schemas.openxmlformats.org/officeDocument/2006/customXml" ds:itemID="{FD026ACD-C596-4505-9063-37AE44FDAF36}"/>
</file>

<file path=customXml/itemProps3.xml><?xml version="1.0" encoding="utf-8"?>
<ds:datastoreItem xmlns:ds="http://schemas.openxmlformats.org/officeDocument/2006/customXml" ds:itemID="{90227E32-0F54-48AC-9FC8-1CFC4DB116D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11 into 12 BTEC Law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2026-06-30T09:42:55Z</dcterms:created>
  <dcterms:modified xsi:type="dcterms:W3CDTF">2026-06-30T09:43:19Z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