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BFC0-ABE7-4729-861C-5E22F81DD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E6AF77-FC99-4520-8719-490033A84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656F0-404E-4D28-87F1-09807F65F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621A8-618A-44DB-8531-2FE2B1908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26EE5-2F99-4FDA-BFC7-426D64D9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35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021C-587B-46D7-B67A-829D46D4F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E83985-1713-47D6-AECF-F960E03E5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D1833-559C-4614-B109-131255C0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59F62-60D1-46DC-81D2-EE7F56474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AA01F-E354-4B36-B25D-5E2B4F17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71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11B0C-B664-4801-A6D6-8F7856AB7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21107B-DA71-4A56-8619-065557984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6BC58-35F9-4D99-957E-3A0729B2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EDF49-9BAA-47E9-8E31-07B73953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23AA9-7A0E-4BE2-8EB4-13BC5367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661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861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AE8E7-29FD-4FC2-B2CA-502A4736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2360C-6B02-4C6E-BCAA-4FE2143E7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3F833-E185-434D-AE5C-033A9249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0CC00-57CC-40D0-A4B1-5540820F9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4781D-3ED3-424E-AEC1-D0040EE0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59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9E988-D7C4-460F-8A70-D8812D407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25FC3-3672-4E58-9031-D66B5BD6B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43149-F859-49BB-AF6F-9A455C62D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7EE0A-A71B-492B-89D5-5A9D708C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79B4C-5948-45FA-BB53-BE920AEFB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967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8822D-9B33-4C90-A026-B51B3FE5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2F232-30E0-4291-95E1-9B082514E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E08E7-0D1A-4AED-BBEA-C98F10607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560B3-63E2-443F-B3E7-7117C0BCE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04078-B75F-45AD-82A7-5EE60413C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67397-8FD9-4B33-A986-48F455DA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3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DF44E-67BE-4786-907D-D3FECBABD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E456E-D7C5-42EB-964A-C11BDD40B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A70549-8AC8-463C-9DD5-BA3BB8464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BCB659-A7E1-4FB8-B2AD-9B65C20BA7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728BF2-0C5C-4290-963D-9FEC84D4E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3A0684-89ED-40E1-B438-4D917FA7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78AC74-EF8B-4419-A1EA-50E299678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083C83-35E0-4A3F-ACCF-6184F7950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AD234-A648-460C-BD52-A9D68659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EEF14-8DAE-42D2-9905-6A123095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E2DF13-7456-496B-9C1F-117C15DB8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13294E-97EB-4E2B-9A54-3CE3A429E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08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182C7-B8FD-4470-9EDD-C7811342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12192D-FA4C-43FF-BD15-F7B210334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B61C2-1E89-4DFA-B48C-F0A89E4C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94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6B57D-145A-4F62-B401-4AC054178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35AA-8CC3-4B32-B8B0-12FA3629E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19BE0-41C6-4E72-A561-73815863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8051A-F24F-4BD1-ACBB-6A746918F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F0A5A-C9D0-4634-B3CE-4D8CCDBFF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031B4-2876-4134-B4CD-EA6D8F6B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29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EBDE-4F23-4893-971A-8CCDD4886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DDD50E-C40F-46B4-8E0E-1A01AC8230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ECFC3F-883A-4448-B449-673CD51F0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7B720-4508-47EE-A12A-5EEF48BD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6BBD5-5C4A-4CEA-A2BE-CDFED6B0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C0E8A-3D37-4FCC-91F2-F10C97F30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7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7FE7A8-73CF-4D3C-B9F3-E7C5A2381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58044-108C-40DF-9B50-A8BA733A5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544D6-3900-4BB0-87D7-7650696C1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78E15-2310-41B0-B424-38360798CF2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13914-3B30-4697-A18E-14D294AD8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A33F5-D817-40D3-8D95-D6C84B5588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7ED9D-BD7C-403A-9A76-A07DC85DA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3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eunefrancaise.com/blog/intouchables" TargetMode="External"/><Relationship Id="rId7" Type="http://schemas.openxmlformats.org/officeDocument/2006/relationships/hyperlink" Target="https://onlinenewspapers.com/france.shtml" TargetMode="External"/><Relationship Id="rId2" Type="http://schemas.openxmlformats.org/officeDocument/2006/relationships/hyperlink" Target="https://www.youtube.com/watch?v=58T8RCG_Lmc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lefigaro.fr/" TargetMode="External"/><Relationship Id="rId5" Type="http://schemas.openxmlformats.org/officeDocument/2006/relationships/hyperlink" Target="https://www.liberation.fr/" TargetMode="External"/><Relationship Id="rId4" Type="http://schemas.openxmlformats.org/officeDocument/2006/relationships/hyperlink" Target="http://www.lemonde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1979"/>
            <a:ext cx="11087100" cy="109055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French</a:t>
            </a:r>
            <a:endParaRPr lang="en-GB" sz="3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5A2DF6-C08D-ACE1-A4DE-BFF03EF6F0C7}"/>
              </a:ext>
            </a:extLst>
          </p:cNvPr>
          <p:cNvSpPr txBox="1"/>
          <p:nvPr/>
        </p:nvSpPr>
        <p:spPr>
          <a:xfrm>
            <a:off x="1085788" y="1088571"/>
            <a:ext cx="10703441" cy="58785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Tahoma"/>
                <a:ea typeface="Tahoma"/>
                <a:cs typeface="Tahoma"/>
              </a:rPr>
              <a:t>Task: </a:t>
            </a:r>
            <a:endParaRPr lang="en-US" dirty="0">
              <a:latin typeface="Tahoma"/>
              <a:ea typeface="Tahoma"/>
              <a:cs typeface="Tahom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Tahoma"/>
                <a:ea typeface="Tahoma"/>
                <a:cs typeface="Tahoma"/>
              </a:rPr>
              <a:t>Watch the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YouTube clip and make notes (in English) about how the structure of families has changed in France over the last 40 years. :</a:t>
            </a:r>
            <a:r>
              <a:rPr lang="en-GB" sz="16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https://www.youtube.com/watch?v=58T8RCG_Lmc</a:t>
            </a:r>
            <a:endParaRPr lang="en-GB" sz="1600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the French newspaper websites below to find 4 interesting articles in the news in France or francophone countries over the summer.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approx. 150 words in French covering the 2 bullet points. Use a variety of complex grammar structures from GCSE : </a:t>
            </a:r>
            <a:r>
              <a:rPr lang="fr-FR" sz="1600" dirty="0">
                <a:solidFill>
                  <a:srgbClr val="222222"/>
                </a:solidFill>
                <a:latin typeface="Arial" panose="020B0604020202020204" pitchFamily="34" charset="0"/>
              </a:rPr>
              <a:t>Vous écrivez un blog sur les rapports familiaux. Voux devez inclure :  l’importance d’avoir de bons rapports avec votre famille et une célébration récente en famille.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22222"/>
                </a:solidFill>
                <a:latin typeface="Arial" panose="020B0604020202020204" pitchFamily="34" charset="0"/>
              </a:rPr>
              <a:t>Research the novel ; Un sac de billes by Josef Joffo. Find out information about the characters ( main + secondary), themes, styles + techniques,  social + historical context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22222"/>
                </a:solidFill>
                <a:latin typeface="Arial" panose="020B0604020202020204" pitchFamily="34" charset="0"/>
              </a:rPr>
              <a:t>Watch the blog about the film you’ll study : les Intouchables </a:t>
            </a:r>
            <a:r>
              <a:rPr lang="en-GB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https://www.commeunefrancaise.com/blog/intouchables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b="1" dirty="0">
              <a:latin typeface="Tahoma"/>
              <a:ea typeface="Tahoma"/>
              <a:cs typeface="Tahoma"/>
            </a:endParaRPr>
          </a:p>
          <a:p>
            <a:r>
              <a:rPr lang="en-GB" sz="2000" b="1" dirty="0">
                <a:latin typeface="Tahoma"/>
                <a:ea typeface="Tahoma"/>
                <a:cs typeface="Tahoma"/>
              </a:rPr>
              <a:t>Resources:</a:t>
            </a:r>
          </a:p>
          <a:p>
            <a:r>
              <a:rPr lang="en-GB" sz="1600" dirty="0" err="1">
                <a:latin typeface="Tahoma"/>
                <a:ea typeface="Tahoma"/>
                <a:cs typeface="Tahoma"/>
              </a:rPr>
              <a:t>Youtube</a:t>
            </a:r>
            <a:r>
              <a:rPr lang="en-GB" sz="1600" dirty="0">
                <a:latin typeface="Tahoma"/>
                <a:ea typeface="Tahoma"/>
                <a:cs typeface="Tahoma"/>
              </a:rPr>
              <a:t> videos listed above, 150 word writing mat from GCSE</a:t>
            </a:r>
          </a:p>
          <a:p>
            <a:r>
              <a:rPr lang="en-GB" sz="2000" dirty="0">
                <a:latin typeface="Tahoma"/>
                <a:ea typeface="Tahoma"/>
                <a:cs typeface="Tahoma"/>
                <a:hlinkClick r:id="rId4"/>
              </a:rPr>
              <a:t>http://www.lemonde.fr/</a:t>
            </a:r>
            <a:endParaRPr lang="en-GB" sz="2000" dirty="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5"/>
              </a:rPr>
              <a:t>https://www.liberation.fr/</a:t>
            </a:r>
            <a:endParaRPr lang="en-GB" sz="2000" dirty="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6"/>
              </a:rPr>
              <a:t>https://www.lefigaro.fr/</a:t>
            </a:r>
            <a:endParaRPr lang="en-GB" sz="2000" dirty="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7"/>
              </a:rPr>
              <a:t>https://onlinenewspapers.com/france.shtml</a:t>
            </a:r>
            <a:endParaRPr lang="en-GB" sz="2000" dirty="0">
              <a:latin typeface="Tahoma"/>
              <a:ea typeface="Tahoma"/>
              <a:cs typeface="Tahoma"/>
            </a:endParaRPr>
          </a:p>
          <a:p>
            <a:r>
              <a:rPr lang="en-GB" sz="2000" b="1" dirty="0">
                <a:latin typeface="Tahoma"/>
                <a:ea typeface="Tahoma"/>
                <a:cs typeface="Tahoma"/>
              </a:rPr>
              <a:t>Where to find support:</a:t>
            </a:r>
          </a:p>
          <a:p>
            <a:r>
              <a:rPr lang="en-GB" sz="1600" dirty="0">
                <a:latin typeface="Tahoma"/>
                <a:ea typeface="Tahoma"/>
                <a:cs typeface="Tahoma"/>
              </a:rPr>
              <a:t>150 word writing mat from GCSE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9681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0315D0-918F-4B57-8721-5E1D59A5FF58}"/>
</file>

<file path=customXml/itemProps2.xml><?xml version="1.0" encoding="utf-8"?>
<ds:datastoreItem xmlns:ds="http://schemas.openxmlformats.org/officeDocument/2006/customXml" ds:itemID="{0BD4F106-E1DF-476E-9C8F-357F196A7EB1}"/>
</file>

<file path=customXml/itemProps3.xml><?xml version="1.0" encoding="utf-8"?>
<ds:datastoreItem xmlns:ds="http://schemas.openxmlformats.org/officeDocument/2006/customXml" ds:itemID="{43E27ABC-52C9-45B2-8229-4B8F4BC42B00}"/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Year 11 into 12 French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Summer Tasks 2024</dc:title>
  <dc:creator>Karen Clayton</dc:creator>
  <cp:lastModifiedBy>Julie Cowan</cp:lastModifiedBy>
  <cp:revision>6</cp:revision>
  <dcterms:created xsi:type="dcterms:W3CDTF">2024-06-04T09:17:45Z</dcterms:created>
  <dcterms:modified xsi:type="dcterms:W3CDTF">2026-07-02T13:01:01Z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