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5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EA979-8115-0CFC-5F96-05F3F3165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53190B-34A7-5466-B220-46D82E7955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20ADE-E675-8949-0799-ECBD47CAB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756E3-6579-2C09-AF7C-00FE2FB29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F6A69-7043-CFE9-7310-A49374D14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02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59781-AEAF-DAC6-834C-1DB56936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A40436-4878-0146-EBA1-70ABD293F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C3797-28CE-AD8B-3C15-9FAD644B7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29EA6-75AE-F996-C060-F29A0A0BA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48655-BE9B-B871-4597-A48D3EB6F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0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4CD8E0-DA4A-F630-00DB-11CF8FFD87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2AC79C-8312-C5C7-A683-C5D4ABFAE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51C1E-E9FE-37FB-05CE-EAB4E3F46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EF40F-22C4-7463-8670-8A9D53826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D0B63-9D00-8CF0-EE40-293174F75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072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56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9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472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830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1895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143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16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235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DC124-0D63-BEA7-5851-2444906E1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5CE7C-828E-C656-9ABA-2C9FF69B2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45A3C-0537-8A9E-90F6-78EE98179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B7031-2BEF-17D4-94CE-5835B53FE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ED880-8DD1-D973-DC41-6EF41572B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8742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8889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263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036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541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A7784-ED8D-A4AD-90DD-365D61C03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C6E0F-2087-34D3-46D2-3144C7317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6AB39-8726-075D-889E-A58887E6A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ACDE5-7379-D3E3-05A4-6D4857B6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CDA58-C3DF-162B-8DE5-5026482CE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448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7C275-C404-6A10-7ED4-9B0A5426C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C7EE5-505A-95C4-090A-5446B5448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7EB9FC-10D8-F5B4-9BCB-C7B0EE43B6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C05A86-68D9-6A66-3A16-3C0507A3D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854688-CB63-CD3D-70D6-932EF9385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22E36-8C46-16F2-0310-306A68B3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5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E4E2A-4C01-9190-9EE8-AF7EFB837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CF265-DE90-49A6-8DDE-9B53DC723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195B2-D85D-CC41-D368-8A617E018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98065-1B36-B296-1AE9-33ED89EE3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D0CBC1-F0EE-8704-0918-2E50A23C3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A01FFE-67C9-E918-656B-BDADABC74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CF7228-9A4B-EC8D-A80D-3E9DA7190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462116-B792-EBD6-396C-35CFE73DA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906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2544F-A506-6D87-569A-F2506966A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1DA173-AE17-B0F5-14EF-62B70315F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15D84D-0CC8-1780-0DD2-3EF419E92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AF57F-0059-3F88-210D-67C120581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96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321488-790E-4B43-1875-A5600AAB4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B10555-C498-72A7-80D9-6024959F0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8F3D3-C421-BA16-8CF6-D5C441A6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1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BE95B-E6DC-078B-E1E6-B227E72FC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B458B-B7F1-F7FE-EE3C-0F8219A74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FD09C-BE7A-3C9A-A591-AABD9D1AE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68F51-E32D-6618-A78E-FBAD00F2F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A0B38-D466-0638-C18B-88EE18E27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12BBDB-DF89-3B44-C637-8308A07F0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04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B572B-D013-0BB8-3A5B-D508F96D8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AB60FF-01EB-50EB-C629-BD50A3E93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4FE35-B74D-95F2-ECBC-868130402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35A29-3723-1947-5BEE-0EA3E5775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1BF03-0E8D-A192-FBB4-26488855A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E44F1-B5AF-1BD1-7B5A-F0E84E0E2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58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84039A-CEE3-3C09-5994-67751DEA7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C78BC-81C3-EBE6-D3D6-63F3A66E1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41EC9-E42F-2551-0A37-2740472F9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239791-2F12-42A5-AE7A-D88011100B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7BC8E-B880-96CD-6413-103A91667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BCC08-ED02-D545-5C70-E745C2AC4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A0B5CD-7412-4CEC-BC33-D51A83ED6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1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92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3.xml"/><Relationship Id="rId6" Type="http://schemas.openxmlformats.org/officeDocument/2006/relationships/hyperlink" Target="https://www.youtube.com/watch?v=suvSdyj_YnY&amp;t=4942s" TargetMode="External"/><Relationship Id="rId5" Type="http://schemas.openxmlformats.org/officeDocument/2006/relationships/hyperlink" Target="https://www.youtube.com/watch?v=FyWmqLf0w9A&amp;t=1470s" TargetMode="Externa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11 into 12 Summer Transition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11435443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9CC80D-C9B9-8ECD-63F3-665CE8295C98}"/>
              </a:ext>
            </a:extLst>
          </p:cNvPr>
          <p:cNvSpPr txBox="1"/>
          <p:nvPr/>
        </p:nvSpPr>
        <p:spPr>
          <a:xfrm>
            <a:off x="2886300" y="1163510"/>
            <a:ext cx="10927277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Our set texts will be: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'Our Country’s Good' by Timberlake Wertenbaker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'Hedda Gabler' by Henrik Ibsen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'Things I Know to be True' by Frantic Assembly (Live Theatre)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2E1B57-D498-B726-0D00-51A83450A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489" y="1290331"/>
            <a:ext cx="1181536" cy="1812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edda Gabler: : Student Editions Henrik Ibsen Methuen Drama - Bloomsbury">
            <a:extLst>
              <a:ext uri="{FF2B5EF4-FFF2-40B4-BE49-F238E27FC236}">
                <a16:creationId xmlns:a16="http://schemas.microsoft.com/office/drawing/2014/main" id="{112C0549-9CAF-CD26-3BC2-61A41C4F3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597" y="3429000"/>
            <a:ext cx="1180428" cy="1812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420AE34E-64D4-675E-1E5A-5AEE9CA09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3345" y="3102502"/>
            <a:ext cx="1264223" cy="1938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D0A853C-1BF0-D3DA-A458-3142DD107905}"/>
              </a:ext>
            </a:extLst>
          </p:cNvPr>
          <p:cNvSpPr txBox="1"/>
          <p:nvPr/>
        </p:nvSpPr>
        <p:spPr>
          <a:xfrm>
            <a:off x="3189514" y="3102502"/>
            <a:ext cx="62810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1. Read as much as you can!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2. You can also watch the following versions: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  <a:hlinkClick r:id="rId5"/>
              </a:rPr>
              <a:t>Hedda Gabler (1981) FULL MOVIE | Diana Rigg, Denis Lill, Philip Bond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  <a:hlinkClick r:id="rId6"/>
              </a:rPr>
              <a:t>Our Country's Good Weymouth College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9446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4902FBB-11E6-456B-B9E6-BBAA4A7D1B9D}"/>
</file>

<file path=customXml/itemProps2.xml><?xml version="1.0" encoding="utf-8"?>
<ds:datastoreItem xmlns:ds="http://schemas.openxmlformats.org/officeDocument/2006/customXml" ds:itemID="{024FB790-05F9-43AD-9073-BA050F0CE87B}"/>
</file>

<file path=customXml/itemProps3.xml><?xml version="1.0" encoding="utf-8"?>
<ds:datastoreItem xmlns:ds="http://schemas.openxmlformats.org/officeDocument/2006/customXml" ds:itemID="{4C8424EA-DF99-445E-887F-6775C991252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Office Theme</vt:lpstr>
      <vt:lpstr>1_office theme</vt:lpstr>
      <vt:lpstr>Year 11 into 12 Summer Transition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Philippa Everett</dc:creator>
  <cp:lastModifiedBy>Charlotte Oram</cp:lastModifiedBy>
  <cp:revision>1</cp:revision>
  <dcterms:created xsi:type="dcterms:W3CDTF">2026-06-25T09:17:44Z</dcterms:created>
  <dcterms:modified xsi:type="dcterms:W3CDTF">2026-06-25T11:58:05Z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