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8" r:id="rId5"/>
    <p:sldId id="582" r:id="rId6"/>
    <p:sldId id="58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Nicholson" userId="0490192e-25a4-48c3-aa3e-32b6fc55ea8d" providerId="ADAL" clId="{79D25C46-A87D-41CE-A104-52E2640C6026}"/>
    <pc:docChg chg="delSld">
      <pc:chgData name="Kate Nicholson" userId="0490192e-25a4-48c3-aa3e-32b6fc55ea8d" providerId="ADAL" clId="{79D25C46-A87D-41CE-A104-52E2640C6026}" dt="2026-06-24T08:07:56.801" v="2" actId="47"/>
      <pc:docMkLst>
        <pc:docMk/>
      </pc:docMkLst>
      <pc:sldChg chg="del">
        <pc:chgData name="Kate Nicholson" userId="0490192e-25a4-48c3-aa3e-32b6fc55ea8d" providerId="ADAL" clId="{79D25C46-A87D-41CE-A104-52E2640C6026}" dt="2026-06-24T08:07:46.256" v="0" actId="47"/>
        <pc:sldMkLst>
          <pc:docMk/>
          <pc:sldMk cId="3073885430" sldId="576"/>
        </pc:sldMkLst>
      </pc:sldChg>
      <pc:sldChg chg="del">
        <pc:chgData name="Kate Nicholson" userId="0490192e-25a4-48c3-aa3e-32b6fc55ea8d" providerId="ADAL" clId="{79D25C46-A87D-41CE-A104-52E2640C6026}" dt="2026-06-24T08:07:52.353" v="1" actId="47"/>
        <pc:sldMkLst>
          <pc:docMk/>
          <pc:sldMk cId="11349410" sldId="577"/>
        </pc:sldMkLst>
      </pc:sldChg>
      <pc:sldChg chg="del">
        <pc:chgData name="Kate Nicholson" userId="0490192e-25a4-48c3-aa3e-32b6fc55ea8d" providerId="ADAL" clId="{79D25C46-A87D-41CE-A104-52E2640C6026}" dt="2026-06-24T08:07:56.801" v="2" actId="47"/>
        <pc:sldMkLst>
          <pc:docMk/>
          <pc:sldMk cId="1113943546" sldId="579"/>
        </pc:sldMkLst>
      </pc:sldChg>
      <pc:sldChg chg="del">
        <pc:chgData name="Kate Nicholson" userId="0490192e-25a4-48c3-aa3e-32b6fc55ea8d" providerId="ADAL" clId="{79D25C46-A87D-41CE-A104-52E2640C6026}" dt="2026-06-24T08:07:52.353" v="1" actId="47"/>
        <pc:sldMkLst>
          <pc:docMk/>
          <pc:sldMk cId="1357435528" sldId="580"/>
        </pc:sldMkLst>
      </pc:sldChg>
      <pc:sldChg chg="del">
        <pc:chgData name="Kate Nicholson" userId="0490192e-25a4-48c3-aa3e-32b6fc55ea8d" providerId="ADAL" clId="{79D25C46-A87D-41CE-A104-52E2640C6026}" dt="2026-06-24T08:07:52.353" v="1" actId="47"/>
        <pc:sldMkLst>
          <pc:docMk/>
          <pc:sldMk cId="1816603294" sldId="581"/>
        </pc:sldMkLst>
      </pc:sldChg>
      <pc:sldChg chg="del">
        <pc:chgData name="Kate Nicholson" userId="0490192e-25a4-48c3-aa3e-32b6fc55ea8d" providerId="ADAL" clId="{79D25C46-A87D-41CE-A104-52E2640C6026}" dt="2026-06-24T08:07:56.801" v="2" actId="47"/>
        <pc:sldMkLst>
          <pc:docMk/>
          <pc:sldMk cId="2116606206" sldId="584"/>
        </pc:sldMkLst>
      </pc:sldChg>
      <pc:sldChg chg="del">
        <pc:chgData name="Kate Nicholson" userId="0490192e-25a4-48c3-aa3e-32b6fc55ea8d" providerId="ADAL" clId="{79D25C46-A87D-41CE-A104-52E2640C6026}" dt="2026-06-24T08:07:46.256" v="0" actId="47"/>
        <pc:sldMkLst>
          <pc:docMk/>
          <pc:sldMk cId="2797987986" sldId="586"/>
        </pc:sldMkLst>
      </pc:sldChg>
      <pc:sldChg chg="del">
        <pc:chgData name="Kate Nicholson" userId="0490192e-25a4-48c3-aa3e-32b6fc55ea8d" providerId="ADAL" clId="{79D25C46-A87D-41CE-A104-52E2640C6026}" dt="2026-06-24T08:07:56.801" v="2" actId="47"/>
        <pc:sldMkLst>
          <pc:docMk/>
          <pc:sldMk cId="3790549818" sldId="5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-9235"/>
            <a:ext cx="11223172" cy="877454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Summer Transition – A level Chemistry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9CC80D-C9B9-8ECD-63F3-665CE8295C98}"/>
              </a:ext>
            </a:extLst>
          </p:cNvPr>
          <p:cNvSpPr txBox="1"/>
          <p:nvPr/>
        </p:nvSpPr>
        <p:spPr>
          <a:xfrm>
            <a:off x="1101042" y="869595"/>
            <a:ext cx="11003871" cy="61863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GCSE to A-Level Chemist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Instructions: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tasks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present your work as a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neat booklet, PowerPoint, or digital report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1: “The Big Ideas of Chemistry”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an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introductory guide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explaining the key ideas you will meet at A-level: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Atomic structure (protons, neutrons, electrons, ions)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Bonding (ionic, covalent, metallic)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Moles and calculations (basic introduction)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Types of reactions (acid–base, combustion)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 a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clear explanation in your own words,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diagram,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one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real-life application</a:t>
            </a:r>
            <a:endParaRPr lang="en-GB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2: Maths for Chemistry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A-level Chemistry requires strong maths skills. Complete all questions and Show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full working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out: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Convert between:</a:t>
            </a:r>
          </a:p>
          <a:p>
            <a:pPr marL="742950" lvl="1" indent="-285750">
              <a:buFont typeface="+mj-lt"/>
              <a:buAutoNum type="alphaLcParenR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750 g ↔ mg</a:t>
            </a:r>
          </a:p>
          <a:p>
            <a:pPr marL="742950" lvl="1" indent="-285750">
              <a:buFont typeface="+mj-lt"/>
              <a:buAutoNum type="alphaLcParenR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 cm³ ↔ dm³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Try these calculations: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Calculate moles in 5 g of NaCl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Calculate mass of 0.5 mol of CO₂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Convert 250 cm³ to dm³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3: Research Activity – “Chemistry in the Real World”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ONE topic: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Climate change chemistry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Medicines and drug development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 (plastics, polymers, nanomaterials)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(fuels, hydrogen, batteries)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Produce a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1–2 page report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include: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chemistry ideas involved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it matters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Benefits and drawbacks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</a:p>
          <a:p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4: Watch &amp; Reflect 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Watch an </a:t>
            </a:r>
            <a:r>
              <a:rPr lang="en-GB" sz="11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introductory A-level Chemistry video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(e.g., atomic structure or bonding). Good video sources: Physics and Maths Tutor, Free Science lessons, </a:t>
            </a:r>
            <a:r>
              <a:rPr lang="en-GB" sz="11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Revisely</a:t>
            </a: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Snap Revise</a:t>
            </a:r>
          </a:p>
          <a:p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things you learned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things you found difficult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question you would like answered</a:t>
            </a:r>
          </a:p>
        </p:txBody>
      </p:sp>
    </p:spTree>
    <p:extLst>
      <p:ext uri="{BB962C8B-B14F-4D97-AF65-F5344CB8AC3E}">
        <p14:creationId xmlns:p14="http://schemas.microsoft.com/office/powerpoint/2010/main" val="425944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309251-216E-A287-483A-3143997C8D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533F4-2D00-03AC-5982-14880087A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-9235"/>
            <a:ext cx="11223172" cy="877454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Summer Transition – A level Biology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D22818-5B30-E38F-7076-214BB321B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4A533B-BBEF-138D-172D-66BB8EEE6CE7}"/>
              </a:ext>
            </a:extLst>
          </p:cNvPr>
          <p:cNvSpPr txBox="1"/>
          <p:nvPr/>
        </p:nvSpPr>
        <p:spPr>
          <a:xfrm>
            <a:off x="1101043" y="869595"/>
            <a:ext cx="10927277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GCSE to A-Level Biologist</a:t>
            </a:r>
          </a:p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Instructions: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tasks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present your work as a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neat booklet, PowerPoint, or digital report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ALL Tasks: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1: Big Ideas Review: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Create clear notes (with diagrams) on: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Cells: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structure of animal/plant cells, basic organelle functions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Organisation: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cells → tissues → organs → systems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Enzymes: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lock-and-key model, factors affecting rate (temperature, pH)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Transport: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diffusion, osmosis, active transport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 key terms, labelled diagrams, and 1 real-life example per topic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2: Research Task: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Choose ONE: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Human health: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e.g. pathogens, vaccines, immunity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Ecology: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food chains/webs, human impact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is happening (science explanation)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Why it matters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 least one real-world example</a:t>
            </a:r>
          </a:p>
          <a:p>
            <a:pPr fontAlgn="t"/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3: Watch &amp; Reflect: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Good video sources: Physics and Maths Tutor, Free Science lessons, </a:t>
            </a:r>
            <a:r>
              <a:rPr lang="en-GB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Revisely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Snap Revise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facts learned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challenges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question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4: Extended Writing: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Explain how enzymes work and factors affecting them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 (optional):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poster or model explaining a biological process (e.g., diffusion, digestion)</a:t>
            </a:r>
            <a:endParaRPr lang="en-US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116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857C4C-5FC8-A8D1-BFD9-E911BF016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DA539-D17A-CBCE-32D8-EF118F773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-9235"/>
            <a:ext cx="11223172" cy="877454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11 into 12 Summer Transition – A level Physics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64B63-50F5-C179-409E-DE3E80FD6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62182"/>
            <a:ext cx="11435443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4831D5-5147-233E-2DAC-37B458657FAF}"/>
              </a:ext>
            </a:extLst>
          </p:cNvPr>
          <p:cNvSpPr txBox="1"/>
          <p:nvPr/>
        </p:nvSpPr>
        <p:spPr>
          <a:xfrm>
            <a:off x="1101043" y="890861"/>
            <a:ext cx="10927277" cy="59093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GCSE to A-Level Physicist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Instructions: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 tasks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and present your work as a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neat booklet, PowerPoint, or digital report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1: Big Ideas Review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clear notes (with diagrams) on: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stores, transfers, conservation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Forces: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contact/non-contact, resultant force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Waves: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transverse vs longitudinal, uses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Electricity: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current, voltage, simple circuits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 key definitions + labelled diagrams + equations + 1 real-life example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2: Maths Skills (show working)</a:t>
            </a:r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Research at least </a:t>
            </a: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physics equations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(e.g. speed = distance/time) and practise rearranging the equation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endParaRPr lang="en-GB" sz="1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3: Research ONE of the following: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Space | Renewable energy | Medical physics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Include:</a:t>
            </a:r>
          </a:p>
          <a:p>
            <a:pPr marL="342900" indent="-342900" fontAlgn="t">
              <a:buFont typeface="+mj-lt"/>
              <a:buAutoNum type="arabicPeriod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Key physics ideas</a:t>
            </a:r>
          </a:p>
          <a:p>
            <a:pPr marL="342900" indent="-342900" fontAlgn="t">
              <a:buFont typeface="+mj-lt"/>
              <a:buAutoNum type="arabicPeriod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Real-life applications</a:t>
            </a:r>
          </a:p>
          <a:p>
            <a:pPr marL="342900" indent="-342900" fontAlgn="t">
              <a:buFont typeface="+mj-lt"/>
              <a:buAutoNum type="arabicPeriod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Advantages &amp; limitations</a:t>
            </a:r>
          </a:p>
          <a:p>
            <a:pPr fontAlgn="t"/>
            <a:b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 4: Watch &amp; Reflect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Watch an A-level intro video. Good video sources: Physics and Maths Tutor, Free Science lessons, </a:t>
            </a:r>
            <a:r>
              <a:rPr lang="en-GB" sz="1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Revisely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Snap Revise</a:t>
            </a:r>
          </a:p>
          <a:p>
            <a:pPr fontAlgn="t"/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Write: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things learned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difficulties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question</a:t>
            </a:r>
          </a:p>
          <a:p>
            <a:pPr fontAlgn="t"/>
            <a:endParaRPr lang="en-GB" sz="1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t"/>
            <a:r>
              <a:rPr lang="en-GB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Extension (optional): </a:t>
            </a:r>
            <a:r>
              <a:rPr lang="en-GB" sz="1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Explain energy transfers in a real-life system (e.g. kettle, car)</a:t>
            </a:r>
          </a:p>
        </p:txBody>
      </p:sp>
    </p:spTree>
    <p:extLst>
      <p:ext uri="{BB962C8B-B14F-4D97-AF65-F5344CB8AC3E}">
        <p14:creationId xmlns:p14="http://schemas.microsoft.com/office/powerpoint/2010/main" val="3781476803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409139E-BFF4-4E26-9E74-6DC6EBA418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7E8DB5-65BC-4D41-99FD-53D58E4F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3E2C0A-EA9D-4202-A7A8-22100AC1521E}">
  <ds:schemaRefs>
    <ds:schemaRef ds:uri="5ae5b661-4602-457d-8de3-176202814043"/>
    <ds:schemaRef ds:uri="http://purl.org/dc/terms/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40ff959c-d626-41cc-a332-fc585a447b2c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719</Words>
  <Application>Microsoft Office PowerPoint</Application>
  <PresentationFormat>Widescreen</PresentationFormat>
  <Paragraphs>89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1_office theme</vt:lpstr>
      <vt:lpstr>Year 11 into 12 Summer Transition – A level Chemistry</vt:lpstr>
      <vt:lpstr>Year 11 into 12 Summer Transition – A level Biology</vt:lpstr>
      <vt:lpstr>Year 11 into 12 Summer Transition – A level Physics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Kate Nicholson</cp:lastModifiedBy>
  <cp:revision>85</cp:revision>
  <dcterms:created xsi:type="dcterms:W3CDTF">2026-06-09T09:00:12Z</dcterms:created>
  <dcterms:modified xsi:type="dcterms:W3CDTF">2026-06-24T08:07:58Z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