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F5469A-B408-4FEE-933F-C42EC176B1FD}" v="6" dt="2026-06-22T12:50:40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Cote Davis" userId="S::dcotedavis@dma.tela.org.uk::90d9698c-b1a8-4b90-a765-548af960e8dd" providerId="AD" clId="Web-{C8F5469A-B408-4FEE-933F-C42EC176B1FD}"/>
    <pc:docChg chg="modSld">
      <pc:chgData name="Daniel Cote Davis" userId="S::dcotedavis@dma.tela.org.uk::90d9698c-b1a8-4b90-a765-548af960e8dd" providerId="AD" clId="Web-{C8F5469A-B408-4FEE-933F-C42EC176B1FD}" dt="2026-06-22T12:50:40.436" v="5" actId="1076"/>
      <pc:docMkLst>
        <pc:docMk/>
      </pc:docMkLst>
      <pc:sldChg chg="addSp delSp modSp">
        <pc:chgData name="Daniel Cote Davis" userId="S::dcotedavis@dma.tela.org.uk::90d9698c-b1a8-4b90-a765-548af960e8dd" providerId="AD" clId="Web-{C8F5469A-B408-4FEE-933F-C42EC176B1FD}" dt="2026-06-22T12:50:40.436" v="5" actId="1076"/>
        <pc:sldMkLst>
          <pc:docMk/>
          <pc:sldMk cId="722912993" sldId="582"/>
        </pc:sldMkLst>
        <pc:picChg chg="add del mod">
          <ac:chgData name="Daniel Cote Davis" userId="S::dcotedavis@dma.tela.org.uk::90d9698c-b1a8-4b90-a765-548af960e8dd" providerId="AD" clId="Web-{C8F5469A-B408-4FEE-933F-C42EC176B1FD}" dt="2026-06-22T12:50:16.013" v="1"/>
          <ac:picMkLst>
            <pc:docMk/>
            <pc:sldMk cId="722912993" sldId="582"/>
            <ac:picMk id="4" creationId="{F2DD2254-F250-D1AB-D877-67ACBB455CA3}"/>
          </ac:picMkLst>
        </pc:picChg>
        <pc:picChg chg="add mod">
          <ac:chgData name="Daniel Cote Davis" userId="S::dcotedavis@dma.tela.org.uk::90d9698c-b1a8-4b90-a765-548af960e8dd" providerId="AD" clId="Web-{C8F5469A-B408-4FEE-933F-C42EC176B1FD}" dt="2026-06-22T12:50:40.436" v="5" actId="1076"/>
          <ac:picMkLst>
            <pc:docMk/>
            <pc:sldMk cId="722912993" sldId="582"/>
            <ac:picMk id="5" creationId="{C9CB75FA-6B9A-1C90-ED3B-C67ED016302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49E16-D3B0-C059-A1C1-DA1D7280D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7A6A86-4A13-F6BE-6029-13251B444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D32E9-486F-93F0-799E-536839803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B8DD7-C89A-5C87-5E88-1DB1FF7B1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9EC39-CB25-BAF2-FBD8-998787B49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95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E6707-4A75-3BD9-C317-CF05CDD20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20722-A053-3302-59A0-7322732FD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3D815-7B01-55C2-B96C-34B7A7493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8CF58-3A8F-424E-5B2A-7628EDB5C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BF736-C51B-8BF6-4B83-2B812DA24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349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A05B35-B185-6F17-BB88-668733655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E7833A-B2CE-40C5-FF64-8D55C54F5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DAA4C-E982-0462-122D-260D88EA5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54E6E-EC15-30A8-43BD-72E692A0E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1A473-E47C-56BB-5CBB-6C1E93FFF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68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67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CADFE-73D0-ECF0-527F-94334391C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21E03-F8D9-4978-A4D1-B1ABD5619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79329-D962-6811-27FF-FBAEA7B2B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8EA00-37A5-4FE4-B02E-594F65B5C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A767B-450C-3C22-A6A8-9595929E4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85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A04CA-7EEB-E9F2-5B09-13611AA52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0AB6F-7CF4-48B4-3914-D56DA196E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26545-0FFF-8D0C-F428-70CAABF3A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F6607-85D4-6BAB-2018-97B043607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F370C-93C5-DD28-1D0C-0DB199CE0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88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1C1B9-45DE-C998-1DBE-FC3289E5B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BF75D-5664-202A-F34E-E69A420563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4BE403-B18E-A732-25CC-027A5C2A3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C562B-3676-EAC6-4A65-DCF8B66B3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5C5F1-559F-106D-9DBD-0CA2718E3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E90A24-EE41-A925-FA53-8740396FB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821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E72AB-F43D-F959-EBD4-CCB0D809D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53EE9-20A3-A12E-A28D-9579B7E78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FE0A11-B161-54E2-27BA-659343DA4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82A006-1601-6A82-9551-EA6FBA4D9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9B488B-DC3B-AD5C-26A3-004C467F2C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91866B-F240-79DF-F9AB-5970E5052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7056FD-596E-D99F-5C55-A55500DEC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D0163F-8DBE-499C-70D0-E63EEAADD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83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DE8CA-6A2E-B8C3-73F5-54A4BDBD7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4FB985-6189-87ED-BADE-FF747774B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446F9-2BF9-7BE5-9812-3F003E86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23D5E4-586C-F36D-AB91-BF2FCFAF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4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2E7248-3DC7-7502-9345-6B49143A3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C35387-A858-A12E-2279-D6471F2F1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EA3D9-3499-BA03-3348-5F2358B3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292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03140-C81A-2F6A-0A5D-152118B76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A0923-CE35-C823-D8F3-1A3700277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958CF-0651-C1BF-0FD9-07FC61A1C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8179F-9F3D-E6E4-0ED8-87E822AD1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12C9D-74BB-BD6F-873D-CDD950331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55EDD-C9B0-91AA-AACD-F52474CF1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161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31B19-D4AE-CEB5-72D3-699439BF3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594448-EE43-680E-D844-8044D5949D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28F12-4BEC-A582-EAF0-DF384171C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7F571E-3C63-B55D-FE05-95C6E4AEC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D9063-6E07-2471-CD4A-900F9DCC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2C52E-1905-87EA-EF1F-58CEC5AF7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309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DAEC1E-F075-FDE1-1D39-ADF96935C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D6B6A-49E2-5E20-94A8-593F26F8E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33D9E-E431-D03B-10E0-50D1096757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5D8E87-0001-4D10-8492-D988A87A0476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8124C-8CBD-BD23-B21B-D7DAB304E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DE3B4-D3BB-AA35-DD93-4D063965D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400E05-2248-432F-8F0B-F37E99C9E4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3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B8B73-A08D-74D9-FF22-232E3224F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53C39-C87F-E851-ED27-9B5211C2AD9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GCSE Summer Homework – Year 11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34CE5-B811-364E-1190-55AF018A6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2378530" cy="5755619"/>
          </a:xfrm>
          <a:solidFill>
            <a:schemeClr val="tx2">
              <a:lumMod val="25000"/>
              <a:lumOff val="75000"/>
            </a:schemeClr>
          </a:solidFill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GB" b="1" u="sng" dirty="0">
                <a:latin typeface="Tahoma"/>
                <a:ea typeface="Tahoma"/>
                <a:cs typeface="Tahoma"/>
              </a:rPr>
              <a:t>Photo collage Project – </a:t>
            </a:r>
          </a:p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r>
              <a:rPr lang="en-GB" dirty="0">
                <a:latin typeface="Tahoma"/>
                <a:ea typeface="Tahoma"/>
                <a:cs typeface="Tahoma"/>
              </a:rPr>
              <a:t>Find a photo for each of the GCSE Themes we will be covering. Label each one and what it means.</a:t>
            </a:r>
          </a:p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r>
              <a:rPr lang="en-GB" dirty="0">
                <a:latin typeface="Tahoma"/>
                <a:ea typeface="Tahoma"/>
                <a:cs typeface="Tahoma"/>
              </a:rPr>
              <a:t>Theme A: Relationships and families</a:t>
            </a:r>
          </a:p>
          <a:p>
            <a:pPr marL="0" indent="0">
              <a:buNone/>
            </a:pPr>
            <a:r>
              <a:rPr lang="en-GB" dirty="0">
                <a:latin typeface="Tahoma"/>
                <a:ea typeface="Tahoma"/>
                <a:cs typeface="Tahoma"/>
              </a:rPr>
              <a:t>Theme B: Religion and life</a:t>
            </a:r>
          </a:p>
          <a:p>
            <a:pPr marL="0" indent="0">
              <a:buNone/>
            </a:pPr>
            <a:r>
              <a:rPr lang="en-GB" dirty="0">
                <a:latin typeface="Tahoma"/>
                <a:ea typeface="Tahoma"/>
                <a:cs typeface="Tahoma"/>
              </a:rPr>
              <a:t>Theme C: Experience and Revelation</a:t>
            </a:r>
          </a:p>
          <a:p>
            <a:pPr marL="0" indent="0">
              <a:buNone/>
            </a:pPr>
            <a:r>
              <a:rPr lang="en-GB" dirty="0">
                <a:latin typeface="Tahoma"/>
                <a:ea typeface="Tahoma"/>
                <a:cs typeface="Tahoma"/>
              </a:rPr>
              <a:t>Theme D: Religion, peace and conflict</a:t>
            </a:r>
          </a:p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 dirty="0">
              <a:latin typeface="Tahoma"/>
              <a:ea typeface="Tahoma"/>
              <a:cs typeface="Tahom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1D1E52-30D9-B87F-AC46-4CCD23602182}"/>
              </a:ext>
            </a:extLst>
          </p:cNvPr>
          <p:cNvSpPr txBox="1"/>
          <p:nvPr/>
        </p:nvSpPr>
        <p:spPr>
          <a:xfrm>
            <a:off x="3545093" y="1062182"/>
            <a:ext cx="3410877" cy="578619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/>
              <a:t>Theme A: Relationships and Families</a:t>
            </a:r>
          </a:p>
          <a:p>
            <a:pPr>
              <a:buNone/>
            </a:pPr>
            <a:r>
              <a:rPr lang="en-GB" sz="1600" dirty="0"/>
              <a:t>Topics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Marriage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Religious views on marriage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Divorce and remarriage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Sexual relationships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Contraception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Family life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Gender equality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Parenting and the role of families 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/>
          </a:p>
          <a:p>
            <a:pPr>
              <a:buNone/>
            </a:pPr>
            <a:r>
              <a:rPr lang="en-GB" sz="1600" b="1" dirty="0"/>
              <a:t>Theme B: Religion and Life</a:t>
            </a:r>
          </a:p>
          <a:p>
            <a:pPr>
              <a:buNone/>
            </a:pPr>
            <a:r>
              <a:rPr lang="en-GB" sz="1600" dirty="0"/>
              <a:t>Topics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Origins of the universe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Creation and evolution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The value of the world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Environmental responsibility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The use and abuse of animals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Abortion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Euthanasia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Afterlife beliefs </a:t>
            </a:r>
          </a:p>
          <a:p>
            <a:pPr>
              <a:buNone/>
            </a:pPr>
            <a:endParaRPr lang="en-GB" sz="900" dirty="0"/>
          </a:p>
          <a:p>
            <a:pPr>
              <a:buNone/>
            </a:pPr>
            <a:endParaRPr lang="en-GB" sz="9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C2A166-9719-1228-9CEC-2F5316595649}"/>
              </a:ext>
            </a:extLst>
          </p:cNvPr>
          <p:cNvSpPr txBox="1"/>
          <p:nvPr/>
        </p:nvSpPr>
        <p:spPr>
          <a:xfrm>
            <a:off x="7017634" y="1092959"/>
            <a:ext cx="4574788" cy="575542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/>
              <a:t>Theme C: The Existence of God and Revelation</a:t>
            </a:r>
          </a:p>
          <a:p>
            <a:pPr>
              <a:buNone/>
            </a:pPr>
            <a:r>
              <a:rPr lang="en-GB" sz="1600" dirty="0"/>
              <a:t>Topics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Arguments for the existence of God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Design Argument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First Cause Argument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Religious experiences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Miracles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Visions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Revelation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Why some people do not believe in God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The problem of evil and suffering </a:t>
            </a:r>
          </a:p>
          <a:p>
            <a:pPr>
              <a:buNone/>
            </a:pPr>
            <a:endParaRPr lang="en-GB" sz="1600" dirty="0"/>
          </a:p>
          <a:p>
            <a:pPr>
              <a:buNone/>
            </a:pPr>
            <a:r>
              <a:rPr lang="en-GB" sz="1600" b="1" dirty="0"/>
              <a:t>Theme D: Religion, Peace and Conflict</a:t>
            </a:r>
          </a:p>
          <a:p>
            <a:pPr>
              <a:buNone/>
            </a:pPr>
            <a:r>
              <a:rPr lang="en-GB" sz="1600" dirty="0"/>
              <a:t>Topics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Peace-making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Forgiveness and reconciliation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Violence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Violent protest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Terrorism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Just War Theory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Holy War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Weapons of mass destruction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/>
              <a:t>Nuclear weapons </a:t>
            </a:r>
          </a:p>
        </p:txBody>
      </p:sp>
      <p:pic>
        <p:nvPicPr>
          <p:cNvPr id="5" name="Picture 4" descr="Revision Revise Text Stock Illustrations – 227 Revision Revise Text Stock Illustrations, Vectors &amp; Clipart - Dreamstime">
            <a:extLst>
              <a:ext uri="{FF2B5EF4-FFF2-40B4-BE49-F238E27FC236}">
                <a16:creationId xmlns:a16="http://schemas.microsoft.com/office/drawing/2014/main" id="{C9CB75FA-6B9A-1C90-ED3B-C67ED0163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2729" y="5076145"/>
            <a:ext cx="1346201" cy="143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912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9DCE33-AEE2-429A-A506-03E1F9B6EB8B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C618EEC0-67CB-42CC-9E28-F388C0F29D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E90207-F346-45D9-99B3-82484BB405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GCSE Summer Homework – Year 11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Cote Davis</dc:creator>
  <cp:lastModifiedBy>Daniel Cote Davis</cp:lastModifiedBy>
  <cp:revision>5</cp:revision>
  <dcterms:created xsi:type="dcterms:W3CDTF">2026-06-22T12:41:07Z</dcterms:created>
  <dcterms:modified xsi:type="dcterms:W3CDTF">2026-06-22T12:50:43Z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