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7" r:id="rId5"/>
    <p:sldId id="578" r:id="rId6"/>
    <p:sldId id="57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97507D-E1C9-45C6-A028-E17FEE41A558}" v="1" dt="2026-06-23T13:25:31.578"/>
    <p1510:client id="{76BF4070-D38D-4F87-858A-2FACCE416674}" v="8" dt="2026-06-23T13:29:32.078"/>
    <p1510:client id="{DDCD48E4-1C93-4FA8-8CEE-5B7325317066}" v="11" dt="2026-06-23T13:44:51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addSld delSld modSld sldOrd">
      <pc:chgData name="Thomas Walker" userId="8eb43f4c-f4b8-4560-8927-818c1dccbe73" providerId="ADAL" clId="{5BCBC057-B661-4B7C-8D3F-CE841013A574}" dt="2026-06-23T13:45:02.730" v="211" actId="403"/>
      <pc:docMkLst>
        <pc:docMk/>
      </pc:docMkLst>
      <pc:sldChg chg="add del">
        <pc:chgData name="Thomas Walker" userId="8eb43f4c-f4b8-4560-8927-818c1dccbe73" providerId="ADAL" clId="{5BCBC057-B661-4B7C-8D3F-CE841013A574}" dt="2026-06-23T13:25:44.739" v="3" actId="47"/>
        <pc:sldMkLst>
          <pc:docMk/>
          <pc:sldMk cId="3073885430" sldId="576"/>
        </pc:sldMkLst>
      </pc:sldChg>
      <pc:sldChg chg="addSp modSp add mod">
        <pc:chgData name="Thomas Walker" userId="8eb43f4c-f4b8-4560-8927-818c1dccbe73" providerId="ADAL" clId="{5BCBC057-B661-4B7C-8D3F-CE841013A574}" dt="2026-06-23T13:42:31.575" v="165" actId="1076"/>
        <pc:sldMkLst>
          <pc:docMk/>
          <pc:sldMk cId="4271526537" sldId="577"/>
        </pc:sldMkLst>
        <pc:spChg chg="mod">
          <ac:chgData name="Thomas Walker" userId="8eb43f4c-f4b8-4560-8927-818c1dccbe73" providerId="ADAL" clId="{5BCBC057-B661-4B7C-8D3F-CE841013A574}" dt="2026-06-23T13:41:49.850" v="156" actId="20577"/>
          <ac:spMkLst>
            <pc:docMk/>
            <pc:sldMk cId="4271526537" sldId="577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23T13:42:27.630" v="164" actId="1076"/>
          <ac:spMkLst>
            <pc:docMk/>
            <pc:sldMk cId="4271526537" sldId="577"/>
            <ac:spMk id="5" creationId="{575F2C37-D5F4-AF63-B633-966069AEA124}"/>
          </ac:spMkLst>
        </pc:spChg>
        <pc:graphicFrameChg chg="add mod">
          <ac:chgData name="Thomas Walker" userId="8eb43f4c-f4b8-4560-8927-818c1dccbe73" providerId="ADAL" clId="{5BCBC057-B661-4B7C-8D3F-CE841013A574}" dt="2026-06-23T13:42:31.575" v="165" actId="1076"/>
          <ac:graphicFrameMkLst>
            <pc:docMk/>
            <pc:sldMk cId="4271526537" sldId="577"/>
            <ac:graphicFrameMk id="4" creationId="{C1C3EB93-ACB6-40E6-57B9-552E2C1C7D9D}"/>
          </ac:graphicFrameMkLst>
        </pc:graphicFrameChg>
      </pc:sldChg>
      <pc:sldChg chg="addSp delSp modSp add mod">
        <pc:chgData name="Thomas Walker" userId="8eb43f4c-f4b8-4560-8927-818c1dccbe73" providerId="ADAL" clId="{5BCBC057-B661-4B7C-8D3F-CE841013A574}" dt="2026-06-23T13:44:18.725" v="197"/>
        <pc:sldMkLst>
          <pc:docMk/>
          <pc:sldMk cId="1352848048" sldId="578"/>
        </pc:sldMkLst>
        <pc:spChg chg="mod">
          <ac:chgData name="Thomas Walker" userId="8eb43f4c-f4b8-4560-8927-818c1dccbe73" providerId="ADAL" clId="{5BCBC057-B661-4B7C-8D3F-CE841013A574}" dt="2026-06-23T13:44:15.322" v="196" actId="14100"/>
          <ac:spMkLst>
            <pc:docMk/>
            <pc:sldMk cId="1352848048" sldId="578"/>
            <ac:spMk id="5" creationId="{BA491782-69C9-3D49-7DC2-E3341B86B75A}"/>
          </ac:spMkLst>
        </pc:spChg>
        <pc:graphicFrameChg chg="del">
          <ac:chgData name="Thomas Walker" userId="8eb43f4c-f4b8-4560-8927-818c1dccbe73" providerId="ADAL" clId="{5BCBC057-B661-4B7C-8D3F-CE841013A574}" dt="2026-06-23T13:42:43.598" v="169" actId="478"/>
          <ac:graphicFrameMkLst>
            <pc:docMk/>
            <pc:sldMk cId="1352848048" sldId="578"/>
            <ac:graphicFrameMk id="4" creationId="{1D3D470B-595F-29A6-7811-D4A30BFED5A4}"/>
          </ac:graphicFrameMkLst>
        </pc:graphicFrameChg>
        <pc:picChg chg="add del mod">
          <ac:chgData name="Thomas Walker" userId="8eb43f4c-f4b8-4560-8927-818c1dccbe73" providerId="ADAL" clId="{5BCBC057-B661-4B7C-8D3F-CE841013A574}" dt="2026-06-23T13:43:43.071" v="183" actId="478"/>
          <ac:picMkLst>
            <pc:docMk/>
            <pc:sldMk cId="1352848048" sldId="578"/>
            <ac:picMk id="6" creationId="{A74CDE81-F928-4B12-D0DA-949C363664A5}"/>
          </ac:picMkLst>
        </pc:picChg>
        <pc:picChg chg="add mod">
          <ac:chgData name="Thomas Walker" userId="8eb43f4c-f4b8-4560-8927-818c1dccbe73" providerId="ADAL" clId="{5BCBC057-B661-4B7C-8D3F-CE841013A574}" dt="2026-06-23T13:44:18.725" v="197"/>
          <ac:picMkLst>
            <pc:docMk/>
            <pc:sldMk cId="1352848048" sldId="578"/>
            <ac:picMk id="7" creationId="{DD9DEE09-5201-0491-1C10-5071D028056F}"/>
          </ac:picMkLst>
        </pc:picChg>
      </pc:sldChg>
      <pc:sldChg chg="addSp delSp modSp add del mod">
        <pc:chgData name="Thomas Walker" userId="8eb43f4c-f4b8-4560-8927-818c1dccbe73" providerId="ADAL" clId="{5BCBC057-B661-4B7C-8D3F-CE841013A574}" dt="2026-06-23T13:42:34.274" v="167" actId="47"/>
        <pc:sldMkLst>
          <pc:docMk/>
          <pc:sldMk cId="1604461183" sldId="578"/>
        </pc:sldMkLst>
        <pc:spChg chg="mod">
          <ac:chgData name="Thomas Walker" userId="8eb43f4c-f4b8-4560-8927-818c1dccbe73" providerId="ADAL" clId="{5BCBC057-B661-4B7C-8D3F-CE841013A574}" dt="2026-06-23T13:26:08.253" v="30" actId="20577"/>
          <ac:spMkLst>
            <pc:docMk/>
            <pc:sldMk cId="1604461183" sldId="578"/>
            <ac:spMk id="2" creationId="{14C4B5AC-58FB-B904-3AD5-699F58636DD6}"/>
          </ac:spMkLst>
        </pc:spChg>
        <pc:spChg chg="add mod">
          <ac:chgData name="Thomas Walker" userId="8eb43f4c-f4b8-4560-8927-818c1dccbe73" providerId="ADAL" clId="{5BCBC057-B661-4B7C-8D3F-CE841013A574}" dt="2026-06-23T13:30:41.046" v="146" actId="20577"/>
          <ac:spMkLst>
            <pc:docMk/>
            <pc:sldMk cId="1604461183" sldId="578"/>
            <ac:spMk id="4" creationId="{6D87D660-9A3A-95E6-C79F-18E17074B626}"/>
          </ac:spMkLst>
        </pc:spChg>
        <pc:spChg chg="del mod">
          <ac:chgData name="Thomas Walker" userId="8eb43f4c-f4b8-4560-8927-818c1dccbe73" providerId="ADAL" clId="{5BCBC057-B661-4B7C-8D3F-CE841013A574}" dt="2026-06-23T13:29:32.887" v="100"/>
          <ac:spMkLst>
            <pc:docMk/>
            <pc:sldMk cId="1604461183" sldId="578"/>
            <ac:spMk id="5" creationId="{5777685C-A021-BA8A-DFE8-4553B91CA220}"/>
          </ac:spMkLst>
        </pc:spChg>
      </pc:sldChg>
      <pc:sldChg chg="new del">
        <pc:chgData name="Thomas Walker" userId="8eb43f4c-f4b8-4560-8927-818c1dccbe73" providerId="ADAL" clId="{5BCBC057-B661-4B7C-8D3F-CE841013A574}" dt="2026-06-23T13:25:58.762" v="22" actId="680"/>
        <pc:sldMkLst>
          <pc:docMk/>
          <pc:sldMk cId="1927861933" sldId="578"/>
        </pc:sldMkLst>
      </pc:sldChg>
      <pc:sldChg chg="addSp delSp modSp add mod">
        <pc:chgData name="Thomas Walker" userId="8eb43f4c-f4b8-4560-8927-818c1dccbe73" providerId="ADAL" clId="{5BCBC057-B661-4B7C-8D3F-CE841013A574}" dt="2026-06-23T13:45:02.730" v="211" actId="403"/>
        <pc:sldMkLst>
          <pc:docMk/>
          <pc:sldMk cId="1778544764" sldId="579"/>
        </pc:sldMkLst>
        <pc:spChg chg="mod">
          <ac:chgData name="Thomas Walker" userId="8eb43f4c-f4b8-4560-8927-818c1dccbe73" providerId="ADAL" clId="{5BCBC057-B661-4B7C-8D3F-CE841013A574}" dt="2026-06-23T13:44:56.340" v="207" actId="403"/>
          <ac:spMkLst>
            <pc:docMk/>
            <pc:sldMk cId="1778544764" sldId="579"/>
            <ac:spMk id="3" creationId="{B9301851-DCED-75C6-5AED-D1B9B0A95A7E}"/>
          </ac:spMkLst>
        </pc:spChg>
        <pc:spChg chg="mod">
          <ac:chgData name="Thomas Walker" userId="8eb43f4c-f4b8-4560-8927-818c1dccbe73" providerId="ADAL" clId="{5BCBC057-B661-4B7C-8D3F-CE841013A574}" dt="2026-06-23T13:45:02.730" v="211" actId="403"/>
          <ac:spMkLst>
            <pc:docMk/>
            <pc:sldMk cId="1778544764" sldId="579"/>
            <ac:spMk id="5" creationId="{6CE6D6AF-B4EA-94B8-1BB3-3DDFBD7E007B}"/>
          </ac:spMkLst>
        </pc:spChg>
        <pc:picChg chg="add mod">
          <ac:chgData name="Thomas Walker" userId="8eb43f4c-f4b8-4560-8927-818c1dccbe73" providerId="ADAL" clId="{5BCBC057-B661-4B7C-8D3F-CE841013A574}" dt="2026-06-23T13:44:51.157" v="206"/>
          <ac:picMkLst>
            <pc:docMk/>
            <pc:sldMk cId="1778544764" sldId="579"/>
            <ac:picMk id="4" creationId="{5C688058-B625-D47F-C4A1-E3F2028E28D0}"/>
          </ac:picMkLst>
        </pc:picChg>
        <pc:picChg chg="del">
          <ac:chgData name="Thomas Walker" userId="8eb43f4c-f4b8-4560-8927-818c1dccbe73" providerId="ADAL" clId="{5BCBC057-B661-4B7C-8D3F-CE841013A574}" dt="2026-06-23T13:44:47.827" v="205" actId="478"/>
          <ac:picMkLst>
            <pc:docMk/>
            <pc:sldMk cId="1778544764" sldId="579"/>
            <ac:picMk id="7" creationId="{A7C80FAB-ADDD-59AA-648E-EA646E6FEB57}"/>
          </ac:picMkLst>
        </pc:picChg>
      </pc:sldChg>
      <pc:sldChg chg="addSp delSp modSp add del mod ord">
        <pc:chgData name="Thomas Walker" userId="8eb43f4c-f4b8-4560-8927-818c1dccbe73" providerId="ADAL" clId="{5BCBC057-B661-4B7C-8D3F-CE841013A574}" dt="2026-06-23T13:42:33.806" v="166" actId="47"/>
        <pc:sldMkLst>
          <pc:docMk/>
          <pc:sldMk cId="3662877246" sldId="579"/>
        </pc:sldMkLst>
        <pc:spChg chg="mod">
          <ac:chgData name="Thomas Walker" userId="8eb43f4c-f4b8-4560-8927-818c1dccbe73" providerId="ADAL" clId="{5BCBC057-B661-4B7C-8D3F-CE841013A574}" dt="2026-06-23T13:26:03.054" v="26" actId="20577"/>
          <ac:spMkLst>
            <pc:docMk/>
            <pc:sldMk cId="3662877246" sldId="579"/>
            <ac:spMk id="2" creationId="{7F911A7C-7780-4671-0145-2145FD8CC91A}"/>
          </ac:spMkLst>
        </pc:spChg>
        <pc:spChg chg="add mod">
          <ac:chgData name="Thomas Walker" userId="8eb43f4c-f4b8-4560-8927-818c1dccbe73" providerId="ADAL" clId="{5BCBC057-B661-4B7C-8D3F-CE841013A574}" dt="2026-06-23T13:29:25.413" v="92"/>
          <ac:spMkLst>
            <pc:docMk/>
            <pc:sldMk cId="3662877246" sldId="579"/>
            <ac:spMk id="4" creationId="{2B0551C0-0F82-0237-AC85-A5722804C0E7}"/>
          </ac:spMkLst>
        </pc:spChg>
        <pc:spChg chg="del mod">
          <ac:chgData name="Thomas Walker" userId="8eb43f4c-f4b8-4560-8927-818c1dccbe73" providerId="ADAL" clId="{5BCBC057-B661-4B7C-8D3F-CE841013A574}" dt="2026-06-23T13:29:29.544" v="96"/>
          <ac:spMkLst>
            <pc:docMk/>
            <pc:sldMk cId="3662877246" sldId="579"/>
            <ac:spMk id="5" creationId="{B9ADB0F2-5F13-F5CB-E235-079C0F0E6034}"/>
          </ac:spMkLst>
        </pc:spChg>
        <pc:spChg chg="add mod">
          <ac:chgData name="Thomas Walker" userId="8eb43f4c-f4b8-4560-8927-818c1dccbe73" providerId="ADAL" clId="{5BCBC057-B661-4B7C-8D3F-CE841013A574}" dt="2026-06-23T13:29:54.746" v="106" actId="5793"/>
          <ac:spMkLst>
            <pc:docMk/>
            <pc:sldMk cId="3662877246" sldId="579"/>
            <ac:spMk id="6" creationId="{783D8370-E1E6-7688-FB1E-AD6B22DA778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B1B203-7BAB-4C03-85CA-2A8662383F4C}" type="doc">
      <dgm:prSet loTypeId="urn:microsoft.com/office/officeart/2016/7/layout/RepeatingBendingProcessNew" loCatId="process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E419A2AB-31C3-4D61-9095-EC21C9A5737E}">
      <dgm:prSet/>
      <dgm:spPr/>
      <dgm:t>
        <a:bodyPr/>
        <a:lstStyle/>
        <a:p>
          <a:r>
            <a:rPr lang="en-GB" dirty="0"/>
            <a:t>Decide on the type of sports event (e.g., tournament, fun run, charity match, skills competition).</a:t>
          </a:r>
          <a:endParaRPr lang="en-US" dirty="0"/>
        </a:p>
      </dgm:t>
    </dgm:pt>
    <dgm:pt modelId="{0A58AFB0-D449-4946-9027-5136AAD28E06}" type="parTrans" cxnId="{3BA23286-878F-4090-9F37-2605D590F729}">
      <dgm:prSet/>
      <dgm:spPr/>
      <dgm:t>
        <a:bodyPr/>
        <a:lstStyle/>
        <a:p>
          <a:endParaRPr lang="en-US"/>
        </a:p>
      </dgm:t>
    </dgm:pt>
    <dgm:pt modelId="{174F0817-102E-4F5A-8324-95BEA6E7BCB8}" type="sibTrans" cxnId="{3BA23286-878F-4090-9F37-2605D590F729}">
      <dgm:prSet/>
      <dgm:spPr/>
      <dgm:t>
        <a:bodyPr/>
        <a:lstStyle/>
        <a:p>
          <a:endParaRPr lang="en-US"/>
        </a:p>
      </dgm:t>
    </dgm:pt>
    <dgm:pt modelId="{872A5593-E60F-4D7F-A56A-53BFBE230C80}">
      <dgm:prSet/>
      <dgm:spPr/>
      <dgm:t>
        <a:bodyPr/>
        <a:lstStyle/>
        <a:p>
          <a:r>
            <a:rPr lang="en-GB"/>
            <a:t>Choose the sport(s) involved.</a:t>
          </a:r>
          <a:endParaRPr lang="en-US"/>
        </a:p>
      </dgm:t>
    </dgm:pt>
    <dgm:pt modelId="{D3644E86-9DF1-4EF8-AD27-7837E449A5C0}" type="parTrans" cxnId="{2299A4C3-1A83-47C8-A58F-259C33017539}">
      <dgm:prSet/>
      <dgm:spPr/>
      <dgm:t>
        <a:bodyPr/>
        <a:lstStyle/>
        <a:p>
          <a:endParaRPr lang="en-US"/>
        </a:p>
      </dgm:t>
    </dgm:pt>
    <dgm:pt modelId="{52E9D3B0-06B1-41E0-8BAE-66B9DB0C94BD}" type="sibTrans" cxnId="{2299A4C3-1A83-47C8-A58F-259C33017539}">
      <dgm:prSet/>
      <dgm:spPr/>
      <dgm:t>
        <a:bodyPr/>
        <a:lstStyle/>
        <a:p>
          <a:endParaRPr lang="en-US"/>
        </a:p>
      </dgm:t>
    </dgm:pt>
    <dgm:pt modelId="{A5301F11-4933-4721-896C-241298A5722B}">
      <dgm:prSet/>
      <dgm:spPr/>
      <dgm:t>
        <a:bodyPr/>
        <a:lstStyle/>
        <a:p>
          <a:r>
            <a:rPr lang="en-GB"/>
            <a:t>Define the target audience (age group, skill level, community, etc.).</a:t>
          </a:r>
          <a:endParaRPr lang="en-US"/>
        </a:p>
      </dgm:t>
    </dgm:pt>
    <dgm:pt modelId="{C79788DF-C31E-424E-88A0-C70AF83D5578}" type="parTrans" cxnId="{4B225949-C75B-4C0D-ABAC-5EB1EA1CD4FE}">
      <dgm:prSet/>
      <dgm:spPr/>
      <dgm:t>
        <a:bodyPr/>
        <a:lstStyle/>
        <a:p>
          <a:endParaRPr lang="en-US"/>
        </a:p>
      </dgm:t>
    </dgm:pt>
    <dgm:pt modelId="{5981435F-D2FE-45A1-8E64-DCA660257353}" type="sibTrans" cxnId="{4B225949-C75B-4C0D-ABAC-5EB1EA1CD4FE}">
      <dgm:prSet/>
      <dgm:spPr/>
      <dgm:t>
        <a:bodyPr/>
        <a:lstStyle/>
        <a:p>
          <a:endParaRPr lang="en-US"/>
        </a:p>
      </dgm:t>
    </dgm:pt>
    <dgm:pt modelId="{8C48A7ED-C440-47CE-B923-F1A11297DD77}">
      <dgm:prSet/>
      <dgm:spPr/>
      <dgm:t>
        <a:bodyPr/>
        <a:lstStyle/>
        <a:p>
          <a:r>
            <a:rPr lang="en-GB" dirty="0"/>
            <a:t>Select the date, time, and venue for your event.</a:t>
          </a:r>
          <a:endParaRPr lang="en-US" dirty="0"/>
        </a:p>
      </dgm:t>
    </dgm:pt>
    <dgm:pt modelId="{DC90CCCF-5E3C-4BC1-9EC6-6673AEE3592A}" type="parTrans" cxnId="{61E12C73-B398-404C-B2C7-0702864CC687}">
      <dgm:prSet/>
      <dgm:spPr/>
      <dgm:t>
        <a:bodyPr/>
        <a:lstStyle/>
        <a:p>
          <a:endParaRPr lang="en-US"/>
        </a:p>
      </dgm:t>
    </dgm:pt>
    <dgm:pt modelId="{2864E7F1-48BE-4ECA-A7F1-29CF22EE6BD2}" type="sibTrans" cxnId="{61E12C73-B398-404C-B2C7-0702864CC687}">
      <dgm:prSet/>
      <dgm:spPr/>
      <dgm:t>
        <a:bodyPr/>
        <a:lstStyle/>
        <a:p>
          <a:endParaRPr lang="en-US"/>
        </a:p>
      </dgm:t>
    </dgm:pt>
    <dgm:pt modelId="{691D2639-032F-4050-A3E8-1EE1345F79AF}">
      <dgm:prSet/>
      <dgm:spPr/>
      <dgm:t>
        <a:bodyPr/>
        <a:lstStyle/>
        <a:p>
          <a:r>
            <a:rPr lang="en-GB"/>
            <a:t>Identify the purpose of the event (competition, fundraising, community engagement, etc.).</a:t>
          </a:r>
          <a:br>
            <a:rPr lang="en-GB"/>
          </a:br>
          <a:endParaRPr lang="en-US"/>
        </a:p>
      </dgm:t>
    </dgm:pt>
    <dgm:pt modelId="{C917EE02-C45C-40EA-9838-65DD3B2C3C7C}" type="parTrans" cxnId="{52FDB24D-FA81-49FE-9463-E6E77DFE2E03}">
      <dgm:prSet/>
      <dgm:spPr/>
      <dgm:t>
        <a:bodyPr/>
        <a:lstStyle/>
        <a:p>
          <a:endParaRPr lang="en-US"/>
        </a:p>
      </dgm:t>
    </dgm:pt>
    <dgm:pt modelId="{3294504F-2B64-4C3D-8340-C246EDF10FF6}" type="sibTrans" cxnId="{52FDB24D-FA81-49FE-9463-E6E77DFE2E03}">
      <dgm:prSet/>
      <dgm:spPr/>
      <dgm:t>
        <a:bodyPr/>
        <a:lstStyle/>
        <a:p>
          <a:endParaRPr lang="en-US"/>
        </a:p>
      </dgm:t>
    </dgm:pt>
    <dgm:pt modelId="{CF036A8A-DA86-444D-A333-17778C5C31C7}" type="pres">
      <dgm:prSet presAssocID="{56B1B203-7BAB-4C03-85CA-2A8662383F4C}" presName="Name0" presStyleCnt="0">
        <dgm:presLayoutVars>
          <dgm:dir/>
          <dgm:resizeHandles val="exact"/>
        </dgm:presLayoutVars>
      </dgm:prSet>
      <dgm:spPr/>
    </dgm:pt>
    <dgm:pt modelId="{EB61429C-93EE-4408-BFF3-CD9BEE73B76A}" type="pres">
      <dgm:prSet presAssocID="{E419A2AB-31C3-4D61-9095-EC21C9A5737E}" presName="node" presStyleLbl="node1" presStyleIdx="0" presStyleCnt="5">
        <dgm:presLayoutVars>
          <dgm:bulletEnabled val="1"/>
        </dgm:presLayoutVars>
      </dgm:prSet>
      <dgm:spPr/>
    </dgm:pt>
    <dgm:pt modelId="{65BA8A92-C4D8-4C82-9EC7-EAEA3E0714BB}" type="pres">
      <dgm:prSet presAssocID="{174F0817-102E-4F5A-8324-95BEA6E7BCB8}" presName="sibTrans" presStyleLbl="sibTrans1D1" presStyleIdx="0" presStyleCnt="4"/>
      <dgm:spPr/>
    </dgm:pt>
    <dgm:pt modelId="{54C4FCB2-BB86-455B-8885-65E52F033EE4}" type="pres">
      <dgm:prSet presAssocID="{174F0817-102E-4F5A-8324-95BEA6E7BCB8}" presName="connectorText" presStyleLbl="sibTrans1D1" presStyleIdx="0" presStyleCnt="4"/>
      <dgm:spPr/>
    </dgm:pt>
    <dgm:pt modelId="{5BF73E32-DFC4-4D27-BB3B-AC6B23BA0E77}" type="pres">
      <dgm:prSet presAssocID="{872A5593-E60F-4D7F-A56A-53BFBE230C80}" presName="node" presStyleLbl="node1" presStyleIdx="1" presStyleCnt="5">
        <dgm:presLayoutVars>
          <dgm:bulletEnabled val="1"/>
        </dgm:presLayoutVars>
      </dgm:prSet>
      <dgm:spPr/>
    </dgm:pt>
    <dgm:pt modelId="{F5DDC611-3D5D-4434-AE13-34E9DB027269}" type="pres">
      <dgm:prSet presAssocID="{52E9D3B0-06B1-41E0-8BAE-66B9DB0C94BD}" presName="sibTrans" presStyleLbl="sibTrans1D1" presStyleIdx="1" presStyleCnt="4"/>
      <dgm:spPr/>
    </dgm:pt>
    <dgm:pt modelId="{B255BEC7-35B3-48FD-BDF0-878014148281}" type="pres">
      <dgm:prSet presAssocID="{52E9D3B0-06B1-41E0-8BAE-66B9DB0C94BD}" presName="connectorText" presStyleLbl="sibTrans1D1" presStyleIdx="1" presStyleCnt="4"/>
      <dgm:spPr/>
    </dgm:pt>
    <dgm:pt modelId="{A45E0E5B-4902-4DF9-AE44-AD33416E83DB}" type="pres">
      <dgm:prSet presAssocID="{A5301F11-4933-4721-896C-241298A5722B}" presName="node" presStyleLbl="node1" presStyleIdx="2" presStyleCnt="5">
        <dgm:presLayoutVars>
          <dgm:bulletEnabled val="1"/>
        </dgm:presLayoutVars>
      </dgm:prSet>
      <dgm:spPr/>
    </dgm:pt>
    <dgm:pt modelId="{F4015898-00A0-4717-ABC0-C4C0FB35BA37}" type="pres">
      <dgm:prSet presAssocID="{5981435F-D2FE-45A1-8E64-DCA660257353}" presName="sibTrans" presStyleLbl="sibTrans1D1" presStyleIdx="2" presStyleCnt="4"/>
      <dgm:spPr/>
    </dgm:pt>
    <dgm:pt modelId="{90D4CD30-2FC3-4642-8C67-3BA71CBAC88D}" type="pres">
      <dgm:prSet presAssocID="{5981435F-D2FE-45A1-8E64-DCA660257353}" presName="connectorText" presStyleLbl="sibTrans1D1" presStyleIdx="2" presStyleCnt="4"/>
      <dgm:spPr/>
    </dgm:pt>
    <dgm:pt modelId="{4284364C-3199-4E7C-A05D-6027530F48A3}" type="pres">
      <dgm:prSet presAssocID="{8C48A7ED-C440-47CE-B923-F1A11297DD77}" presName="node" presStyleLbl="node1" presStyleIdx="3" presStyleCnt="5">
        <dgm:presLayoutVars>
          <dgm:bulletEnabled val="1"/>
        </dgm:presLayoutVars>
      </dgm:prSet>
      <dgm:spPr/>
    </dgm:pt>
    <dgm:pt modelId="{059C06DF-AD82-48D5-8C27-C1F825608025}" type="pres">
      <dgm:prSet presAssocID="{2864E7F1-48BE-4ECA-A7F1-29CF22EE6BD2}" presName="sibTrans" presStyleLbl="sibTrans1D1" presStyleIdx="3" presStyleCnt="4"/>
      <dgm:spPr/>
    </dgm:pt>
    <dgm:pt modelId="{594FE8B8-033E-4D34-9FD9-73FD0E689A0B}" type="pres">
      <dgm:prSet presAssocID="{2864E7F1-48BE-4ECA-A7F1-29CF22EE6BD2}" presName="connectorText" presStyleLbl="sibTrans1D1" presStyleIdx="3" presStyleCnt="4"/>
      <dgm:spPr/>
    </dgm:pt>
    <dgm:pt modelId="{6D4F3C13-DDE6-41A1-A4AA-9512D3FF8FA4}" type="pres">
      <dgm:prSet presAssocID="{691D2639-032F-4050-A3E8-1EE1345F79AF}" presName="node" presStyleLbl="node1" presStyleIdx="4" presStyleCnt="5">
        <dgm:presLayoutVars>
          <dgm:bulletEnabled val="1"/>
        </dgm:presLayoutVars>
      </dgm:prSet>
      <dgm:spPr/>
    </dgm:pt>
  </dgm:ptLst>
  <dgm:cxnLst>
    <dgm:cxn modelId="{B11EE003-878A-4888-811E-B91E09F6DDA2}" type="presOf" srcId="{691D2639-032F-4050-A3E8-1EE1345F79AF}" destId="{6D4F3C13-DDE6-41A1-A4AA-9512D3FF8FA4}" srcOrd="0" destOrd="0" presId="urn:microsoft.com/office/officeart/2016/7/layout/RepeatingBendingProcessNew"/>
    <dgm:cxn modelId="{CC1FE316-1B46-4A95-BE9E-9EAA5BC9A140}" type="presOf" srcId="{5981435F-D2FE-45A1-8E64-DCA660257353}" destId="{F4015898-00A0-4717-ABC0-C4C0FB35BA37}" srcOrd="0" destOrd="0" presId="urn:microsoft.com/office/officeart/2016/7/layout/RepeatingBendingProcessNew"/>
    <dgm:cxn modelId="{714C9622-9E11-4B18-BEE7-24165508B0C7}" type="presOf" srcId="{5981435F-D2FE-45A1-8E64-DCA660257353}" destId="{90D4CD30-2FC3-4642-8C67-3BA71CBAC88D}" srcOrd="1" destOrd="0" presId="urn:microsoft.com/office/officeart/2016/7/layout/RepeatingBendingProcessNew"/>
    <dgm:cxn modelId="{4D71AE35-68F0-4398-8077-50C26918A748}" type="presOf" srcId="{E419A2AB-31C3-4D61-9095-EC21C9A5737E}" destId="{EB61429C-93EE-4408-BFF3-CD9BEE73B76A}" srcOrd="0" destOrd="0" presId="urn:microsoft.com/office/officeart/2016/7/layout/RepeatingBendingProcessNew"/>
    <dgm:cxn modelId="{FFB14046-862B-4572-84C2-DD867C145E82}" type="presOf" srcId="{174F0817-102E-4F5A-8324-95BEA6E7BCB8}" destId="{65BA8A92-C4D8-4C82-9EC7-EAEA3E0714BB}" srcOrd="0" destOrd="0" presId="urn:microsoft.com/office/officeart/2016/7/layout/RepeatingBendingProcessNew"/>
    <dgm:cxn modelId="{4B225949-C75B-4C0D-ABAC-5EB1EA1CD4FE}" srcId="{56B1B203-7BAB-4C03-85CA-2A8662383F4C}" destId="{A5301F11-4933-4721-896C-241298A5722B}" srcOrd="2" destOrd="0" parTransId="{C79788DF-C31E-424E-88A0-C70AF83D5578}" sibTransId="{5981435F-D2FE-45A1-8E64-DCA660257353}"/>
    <dgm:cxn modelId="{52FDB24D-FA81-49FE-9463-E6E77DFE2E03}" srcId="{56B1B203-7BAB-4C03-85CA-2A8662383F4C}" destId="{691D2639-032F-4050-A3E8-1EE1345F79AF}" srcOrd="4" destOrd="0" parTransId="{C917EE02-C45C-40EA-9838-65DD3B2C3C7C}" sibTransId="{3294504F-2B64-4C3D-8340-C246EDF10FF6}"/>
    <dgm:cxn modelId="{61E12C73-B398-404C-B2C7-0702864CC687}" srcId="{56B1B203-7BAB-4C03-85CA-2A8662383F4C}" destId="{8C48A7ED-C440-47CE-B923-F1A11297DD77}" srcOrd="3" destOrd="0" parTransId="{DC90CCCF-5E3C-4BC1-9EC6-6673AEE3592A}" sibTransId="{2864E7F1-48BE-4ECA-A7F1-29CF22EE6BD2}"/>
    <dgm:cxn modelId="{C95FDA77-1174-467D-B35A-02324DF5974E}" type="presOf" srcId="{2864E7F1-48BE-4ECA-A7F1-29CF22EE6BD2}" destId="{059C06DF-AD82-48D5-8C27-C1F825608025}" srcOrd="0" destOrd="0" presId="urn:microsoft.com/office/officeart/2016/7/layout/RepeatingBendingProcessNew"/>
    <dgm:cxn modelId="{8F40EB79-CF8F-46E3-A319-6EC91E7185F8}" type="presOf" srcId="{A5301F11-4933-4721-896C-241298A5722B}" destId="{A45E0E5B-4902-4DF9-AE44-AD33416E83DB}" srcOrd="0" destOrd="0" presId="urn:microsoft.com/office/officeart/2016/7/layout/RepeatingBendingProcessNew"/>
    <dgm:cxn modelId="{3BA23286-878F-4090-9F37-2605D590F729}" srcId="{56B1B203-7BAB-4C03-85CA-2A8662383F4C}" destId="{E419A2AB-31C3-4D61-9095-EC21C9A5737E}" srcOrd="0" destOrd="0" parTransId="{0A58AFB0-D449-4946-9027-5136AAD28E06}" sibTransId="{174F0817-102E-4F5A-8324-95BEA6E7BCB8}"/>
    <dgm:cxn modelId="{546248A3-41C9-4BAB-A3AB-28C453265B99}" type="presOf" srcId="{8C48A7ED-C440-47CE-B923-F1A11297DD77}" destId="{4284364C-3199-4E7C-A05D-6027530F48A3}" srcOrd="0" destOrd="0" presId="urn:microsoft.com/office/officeart/2016/7/layout/RepeatingBendingProcessNew"/>
    <dgm:cxn modelId="{5ABD7DB0-5452-4F09-A6E2-E8C2FDBE1543}" type="presOf" srcId="{2864E7F1-48BE-4ECA-A7F1-29CF22EE6BD2}" destId="{594FE8B8-033E-4D34-9FD9-73FD0E689A0B}" srcOrd="1" destOrd="0" presId="urn:microsoft.com/office/officeart/2016/7/layout/RepeatingBendingProcessNew"/>
    <dgm:cxn modelId="{2299A4C3-1A83-47C8-A58F-259C33017539}" srcId="{56B1B203-7BAB-4C03-85CA-2A8662383F4C}" destId="{872A5593-E60F-4D7F-A56A-53BFBE230C80}" srcOrd="1" destOrd="0" parTransId="{D3644E86-9DF1-4EF8-AD27-7837E449A5C0}" sibTransId="{52E9D3B0-06B1-41E0-8BAE-66B9DB0C94BD}"/>
    <dgm:cxn modelId="{9C559FCF-1798-4FC4-A0F1-47A3547D9CF4}" type="presOf" srcId="{56B1B203-7BAB-4C03-85CA-2A8662383F4C}" destId="{CF036A8A-DA86-444D-A333-17778C5C31C7}" srcOrd="0" destOrd="0" presId="urn:microsoft.com/office/officeart/2016/7/layout/RepeatingBendingProcessNew"/>
    <dgm:cxn modelId="{52CB99D4-0DF2-446C-BF27-1E760A85CEAF}" type="presOf" srcId="{52E9D3B0-06B1-41E0-8BAE-66B9DB0C94BD}" destId="{F5DDC611-3D5D-4434-AE13-34E9DB027269}" srcOrd="0" destOrd="0" presId="urn:microsoft.com/office/officeart/2016/7/layout/RepeatingBendingProcessNew"/>
    <dgm:cxn modelId="{9ACC80DA-569B-4B3E-8C2C-34BD50C7CEDF}" type="presOf" srcId="{52E9D3B0-06B1-41E0-8BAE-66B9DB0C94BD}" destId="{B255BEC7-35B3-48FD-BDF0-878014148281}" srcOrd="1" destOrd="0" presId="urn:microsoft.com/office/officeart/2016/7/layout/RepeatingBendingProcessNew"/>
    <dgm:cxn modelId="{E81484E4-8AF3-4257-B7E7-E9A0929C9488}" type="presOf" srcId="{174F0817-102E-4F5A-8324-95BEA6E7BCB8}" destId="{54C4FCB2-BB86-455B-8885-65E52F033EE4}" srcOrd="1" destOrd="0" presId="urn:microsoft.com/office/officeart/2016/7/layout/RepeatingBendingProcessNew"/>
    <dgm:cxn modelId="{20D66AFE-DAED-4FCC-9A64-DCB24CE820A0}" type="presOf" srcId="{872A5593-E60F-4D7F-A56A-53BFBE230C80}" destId="{5BF73E32-DFC4-4D27-BB3B-AC6B23BA0E77}" srcOrd="0" destOrd="0" presId="urn:microsoft.com/office/officeart/2016/7/layout/RepeatingBendingProcessNew"/>
    <dgm:cxn modelId="{8D45CCCE-2176-4DF8-82D7-6159A6613F2D}" type="presParOf" srcId="{CF036A8A-DA86-444D-A333-17778C5C31C7}" destId="{EB61429C-93EE-4408-BFF3-CD9BEE73B76A}" srcOrd="0" destOrd="0" presId="urn:microsoft.com/office/officeart/2016/7/layout/RepeatingBendingProcessNew"/>
    <dgm:cxn modelId="{F76BEB87-7ECB-4CCD-992B-C093C0068358}" type="presParOf" srcId="{CF036A8A-DA86-444D-A333-17778C5C31C7}" destId="{65BA8A92-C4D8-4C82-9EC7-EAEA3E0714BB}" srcOrd="1" destOrd="0" presId="urn:microsoft.com/office/officeart/2016/7/layout/RepeatingBendingProcessNew"/>
    <dgm:cxn modelId="{C74778BB-8B04-4872-A037-DFBB82BC000C}" type="presParOf" srcId="{65BA8A92-C4D8-4C82-9EC7-EAEA3E0714BB}" destId="{54C4FCB2-BB86-455B-8885-65E52F033EE4}" srcOrd="0" destOrd="0" presId="urn:microsoft.com/office/officeart/2016/7/layout/RepeatingBendingProcessNew"/>
    <dgm:cxn modelId="{48D34AA2-7755-481E-9DF9-ADDFD9B808C1}" type="presParOf" srcId="{CF036A8A-DA86-444D-A333-17778C5C31C7}" destId="{5BF73E32-DFC4-4D27-BB3B-AC6B23BA0E77}" srcOrd="2" destOrd="0" presId="urn:microsoft.com/office/officeart/2016/7/layout/RepeatingBendingProcessNew"/>
    <dgm:cxn modelId="{9C89E0A7-F736-406B-BA93-E0A3C00AB11F}" type="presParOf" srcId="{CF036A8A-DA86-444D-A333-17778C5C31C7}" destId="{F5DDC611-3D5D-4434-AE13-34E9DB027269}" srcOrd="3" destOrd="0" presId="urn:microsoft.com/office/officeart/2016/7/layout/RepeatingBendingProcessNew"/>
    <dgm:cxn modelId="{AE4910A2-722E-4725-A290-E9C8E4A5A3A3}" type="presParOf" srcId="{F5DDC611-3D5D-4434-AE13-34E9DB027269}" destId="{B255BEC7-35B3-48FD-BDF0-878014148281}" srcOrd="0" destOrd="0" presId="urn:microsoft.com/office/officeart/2016/7/layout/RepeatingBendingProcessNew"/>
    <dgm:cxn modelId="{A44691FE-AF28-425D-9710-6C14EFE26472}" type="presParOf" srcId="{CF036A8A-DA86-444D-A333-17778C5C31C7}" destId="{A45E0E5B-4902-4DF9-AE44-AD33416E83DB}" srcOrd="4" destOrd="0" presId="urn:microsoft.com/office/officeart/2016/7/layout/RepeatingBendingProcessNew"/>
    <dgm:cxn modelId="{D8B2AA64-319E-426A-9BD4-666118B172D2}" type="presParOf" srcId="{CF036A8A-DA86-444D-A333-17778C5C31C7}" destId="{F4015898-00A0-4717-ABC0-C4C0FB35BA37}" srcOrd="5" destOrd="0" presId="urn:microsoft.com/office/officeart/2016/7/layout/RepeatingBendingProcessNew"/>
    <dgm:cxn modelId="{D2CB4564-4DE4-44FA-BAB4-AD639CB6C6FB}" type="presParOf" srcId="{F4015898-00A0-4717-ABC0-C4C0FB35BA37}" destId="{90D4CD30-2FC3-4642-8C67-3BA71CBAC88D}" srcOrd="0" destOrd="0" presId="urn:microsoft.com/office/officeart/2016/7/layout/RepeatingBendingProcessNew"/>
    <dgm:cxn modelId="{9B0BFA54-582E-48E1-9CC2-CDAB55B80B14}" type="presParOf" srcId="{CF036A8A-DA86-444D-A333-17778C5C31C7}" destId="{4284364C-3199-4E7C-A05D-6027530F48A3}" srcOrd="6" destOrd="0" presId="urn:microsoft.com/office/officeart/2016/7/layout/RepeatingBendingProcessNew"/>
    <dgm:cxn modelId="{8FF9AB86-DDF8-484B-A867-C34244110F65}" type="presParOf" srcId="{CF036A8A-DA86-444D-A333-17778C5C31C7}" destId="{059C06DF-AD82-48D5-8C27-C1F825608025}" srcOrd="7" destOrd="0" presId="urn:microsoft.com/office/officeart/2016/7/layout/RepeatingBendingProcessNew"/>
    <dgm:cxn modelId="{B317490D-FF11-462A-8A9C-7A55DB081DAD}" type="presParOf" srcId="{059C06DF-AD82-48D5-8C27-C1F825608025}" destId="{594FE8B8-033E-4D34-9FD9-73FD0E689A0B}" srcOrd="0" destOrd="0" presId="urn:microsoft.com/office/officeart/2016/7/layout/RepeatingBendingProcessNew"/>
    <dgm:cxn modelId="{5AE18EAC-3D21-4E76-B00A-11748C6F2D07}" type="presParOf" srcId="{CF036A8A-DA86-444D-A333-17778C5C31C7}" destId="{6D4F3C13-DDE6-41A1-A4AA-9512D3FF8FA4}" srcOrd="8" destOrd="0" presId="urn:microsoft.com/office/officeart/2016/7/layout/RepeatingBendingProcessNew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BA8A92-C4D8-4C82-9EC7-EAEA3E0714BB}">
      <dsp:nvSpPr>
        <dsp:cNvPr id="0" name=""/>
        <dsp:cNvSpPr/>
      </dsp:nvSpPr>
      <dsp:spPr>
        <a:xfrm>
          <a:off x="2653502" y="565283"/>
          <a:ext cx="4372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294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0452" y="608664"/>
        <a:ext cx="23394" cy="4678"/>
      </dsp:txXfrm>
    </dsp:sp>
    <dsp:sp modelId="{EB61429C-93EE-4408-BFF3-CD9BEE73B76A}">
      <dsp:nvSpPr>
        <dsp:cNvPr id="0" name=""/>
        <dsp:cNvSpPr/>
      </dsp:nvSpPr>
      <dsp:spPr>
        <a:xfrm>
          <a:off x="620977" y="70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Decide on the type of sports event (e.g., tournament, fun run, charity match, skills competition).</a:t>
          </a:r>
          <a:endParaRPr lang="en-US" sz="1400" kern="1200" dirty="0"/>
        </a:p>
      </dsp:txBody>
      <dsp:txXfrm>
        <a:off x="620977" y="706"/>
        <a:ext cx="2034325" cy="1220595"/>
      </dsp:txXfrm>
    </dsp:sp>
    <dsp:sp modelId="{F5DDC611-3D5D-4434-AE13-34E9DB027269}">
      <dsp:nvSpPr>
        <dsp:cNvPr id="0" name=""/>
        <dsp:cNvSpPr/>
      </dsp:nvSpPr>
      <dsp:spPr>
        <a:xfrm>
          <a:off x="1638139" y="1219501"/>
          <a:ext cx="2502220" cy="437294"/>
        </a:xfrm>
        <a:custGeom>
          <a:avLst/>
          <a:gdLst/>
          <a:ahLst/>
          <a:cxnLst/>
          <a:rect l="0" t="0" r="0" b="0"/>
          <a:pathLst>
            <a:path>
              <a:moveTo>
                <a:pt x="2502220" y="0"/>
              </a:moveTo>
              <a:lnTo>
                <a:pt x="2502220" y="235747"/>
              </a:lnTo>
              <a:lnTo>
                <a:pt x="0" y="235747"/>
              </a:lnTo>
              <a:lnTo>
                <a:pt x="0" y="43729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5610" y="1435809"/>
        <a:ext cx="127279" cy="4678"/>
      </dsp:txXfrm>
    </dsp:sp>
    <dsp:sp modelId="{5BF73E32-DFC4-4D27-BB3B-AC6B23BA0E77}">
      <dsp:nvSpPr>
        <dsp:cNvPr id="0" name=""/>
        <dsp:cNvSpPr/>
      </dsp:nvSpPr>
      <dsp:spPr>
        <a:xfrm>
          <a:off x="3123197" y="70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Choose the sport(s) involved.</a:t>
          </a:r>
          <a:endParaRPr lang="en-US" sz="1400" kern="1200"/>
        </a:p>
      </dsp:txBody>
      <dsp:txXfrm>
        <a:off x="3123197" y="706"/>
        <a:ext cx="2034325" cy="1220595"/>
      </dsp:txXfrm>
    </dsp:sp>
    <dsp:sp modelId="{F4015898-00A0-4717-ABC0-C4C0FB35BA37}">
      <dsp:nvSpPr>
        <dsp:cNvPr id="0" name=""/>
        <dsp:cNvSpPr/>
      </dsp:nvSpPr>
      <dsp:spPr>
        <a:xfrm>
          <a:off x="2653502" y="2253773"/>
          <a:ext cx="4372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37294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60452" y="2297154"/>
        <a:ext cx="23394" cy="4678"/>
      </dsp:txXfrm>
    </dsp:sp>
    <dsp:sp modelId="{A45E0E5B-4902-4DF9-AE44-AD33416E83DB}">
      <dsp:nvSpPr>
        <dsp:cNvPr id="0" name=""/>
        <dsp:cNvSpPr/>
      </dsp:nvSpPr>
      <dsp:spPr>
        <a:xfrm>
          <a:off x="620977" y="168919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Define the target audience (age group, skill level, community, etc.).</a:t>
          </a:r>
          <a:endParaRPr lang="en-US" sz="1400" kern="1200"/>
        </a:p>
      </dsp:txBody>
      <dsp:txXfrm>
        <a:off x="620977" y="1689196"/>
        <a:ext cx="2034325" cy="1220595"/>
      </dsp:txXfrm>
    </dsp:sp>
    <dsp:sp modelId="{059C06DF-AD82-48D5-8C27-C1F825608025}">
      <dsp:nvSpPr>
        <dsp:cNvPr id="0" name=""/>
        <dsp:cNvSpPr/>
      </dsp:nvSpPr>
      <dsp:spPr>
        <a:xfrm>
          <a:off x="1638139" y="2907991"/>
          <a:ext cx="2502220" cy="437294"/>
        </a:xfrm>
        <a:custGeom>
          <a:avLst/>
          <a:gdLst/>
          <a:ahLst/>
          <a:cxnLst/>
          <a:rect l="0" t="0" r="0" b="0"/>
          <a:pathLst>
            <a:path>
              <a:moveTo>
                <a:pt x="2502220" y="0"/>
              </a:moveTo>
              <a:lnTo>
                <a:pt x="2502220" y="235747"/>
              </a:lnTo>
              <a:lnTo>
                <a:pt x="0" y="235747"/>
              </a:lnTo>
              <a:lnTo>
                <a:pt x="0" y="43729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5610" y="3124299"/>
        <a:ext cx="127279" cy="4678"/>
      </dsp:txXfrm>
    </dsp:sp>
    <dsp:sp modelId="{4284364C-3199-4E7C-A05D-6027530F48A3}">
      <dsp:nvSpPr>
        <dsp:cNvPr id="0" name=""/>
        <dsp:cNvSpPr/>
      </dsp:nvSpPr>
      <dsp:spPr>
        <a:xfrm>
          <a:off x="3123197" y="168919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Select the date, time, and venue for your event.</a:t>
          </a:r>
          <a:endParaRPr lang="en-US" sz="1400" kern="1200" dirty="0"/>
        </a:p>
      </dsp:txBody>
      <dsp:txXfrm>
        <a:off x="3123197" y="1689196"/>
        <a:ext cx="2034325" cy="1220595"/>
      </dsp:txXfrm>
    </dsp:sp>
    <dsp:sp modelId="{6D4F3C13-DDE6-41A1-A4AA-9512D3FF8FA4}">
      <dsp:nvSpPr>
        <dsp:cNvPr id="0" name=""/>
        <dsp:cNvSpPr/>
      </dsp:nvSpPr>
      <dsp:spPr>
        <a:xfrm>
          <a:off x="620977" y="3377686"/>
          <a:ext cx="2034325" cy="122059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684" tIns="104636" rIns="99684" bIns="10463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Identify the purpose of the event (competition, fundraising, community engagement, etc.).</a:t>
          </a:r>
          <a:br>
            <a:rPr lang="en-GB" sz="1400" kern="1200"/>
          </a:br>
          <a:endParaRPr lang="en-US" sz="1400" kern="1200"/>
        </a:p>
      </dsp:txBody>
      <dsp:txXfrm>
        <a:off x="620977" y="3377686"/>
        <a:ext cx="2034325" cy="1220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CTEC Sport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08578" y="1418771"/>
            <a:ext cx="1027339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19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8 TASK 1: Plan Your Sports Event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Some ideas to get you started: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🧱 Staff vs Students Match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🧠 Sports Quiz Afternoon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🥅 Penalty Shootout or Free Throw Competition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⚽ Inter-Tutor Group or Inter-House Tournament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🏃 Fitness Challenge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🧗 Obstacle Course Challenge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🤾Target Sports Challenge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🎮 E-Sports or Virtual Sports Tournament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🧘 Wellbeing and Activity Morning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🚴 Spin-a-thon or Bike Challenge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2">
            <a:extLst>
              <a:ext uri="{FF2B5EF4-FFF2-40B4-BE49-F238E27FC236}">
                <a16:creationId xmlns:a16="http://schemas.microsoft.com/office/drawing/2014/main" id="{C1C3EB93-ACB6-40E6-57B9-552E2C1C7D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6537341"/>
              </p:ext>
            </p:extLst>
          </p:nvPr>
        </p:nvGraphicFramePr>
        <p:xfrm>
          <a:off x="6645275" y="1640497"/>
          <a:ext cx="5778500" cy="4598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52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DD3AC-3ADC-72B4-DEC2-0330C8B2B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716D1-816D-CBD9-7C62-CC0CCBB4E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CTEC Sport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50444-EBE4-B09C-F15A-4D11D5C87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491782-69C9-3D49-7DC2-E3341B86B75A}"/>
              </a:ext>
            </a:extLst>
          </p:cNvPr>
          <p:cNvSpPr txBox="1"/>
          <p:nvPr/>
        </p:nvSpPr>
        <p:spPr>
          <a:xfrm>
            <a:off x="1508578" y="1418771"/>
            <a:ext cx="49230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0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18 Task 1: Practical Skills in Sport and Physical Activities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Choose a Sport: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Select a sport you are confident in or interested in refereeing (e.g., football, basketball, netball, rugby, volleyball).</a:t>
            </a:r>
            <a:b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Rules and Regulations: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and summarise the key rules and regulations relevant to refereeing that sport.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any specific signals, fouls, or penalties the referee must know.</a:t>
            </a:r>
          </a:p>
        </p:txBody>
      </p:sp>
      <p:pic>
        <p:nvPicPr>
          <p:cNvPr id="7" name="Picture 6" descr="The Rules of Badminton – Badminton Blog">
            <a:extLst>
              <a:ext uri="{FF2B5EF4-FFF2-40B4-BE49-F238E27FC236}">
                <a16:creationId xmlns:a16="http://schemas.microsoft.com/office/drawing/2014/main" id="{DD9DEE09-5201-0491-1C10-5071D02805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6443" y="1812925"/>
            <a:ext cx="5448300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2848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C545F-EE74-2C1D-8944-7792884C6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16B8-22BF-9608-4E95-67AFDF23E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CTEC Sport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01851-DCED-75C6-5AED-D1B9B0A95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800" dirty="0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sz="2800" b="1" dirty="0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E6D6AF-B4EA-94B8-1BB3-3DDFBD7E007B}"/>
              </a:ext>
            </a:extLst>
          </p:cNvPr>
          <p:cNvSpPr txBox="1"/>
          <p:nvPr/>
        </p:nvSpPr>
        <p:spPr>
          <a:xfrm>
            <a:off x="1508578" y="1418771"/>
            <a:ext cx="49230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Unit 18 Task 2: Practical Skills in Sport and Physical Activities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Pre-Match Preparation: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Prepare a checklist of referee duties before the match (e.g., equipment check, briefing players, checking the pitch/court, safety considerations).</a:t>
            </a:r>
          </a:p>
        </p:txBody>
      </p:sp>
      <p:pic>
        <p:nvPicPr>
          <p:cNvPr id="4" name="Picture 4" descr="Match Official Starter Pack - The Ref Stop">
            <a:extLst>
              <a:ext uri="{FF2B5EF4-FFF2-40B4-BE49-F238E27FC236}">
                <a16:creationId xmlns:a16="http://schemas.microsoft.com/office/drawing/2014/main" id="{5C688058-B625-D47F-C4A1-E3F2028E2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441443"/>
            <a:ext cx="4216400" cy="421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5447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D1633F-AC44-4C25-AFE6-012CD46C9058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40ff959c-d626-41cc-a332-fc585a447b2c"/>
    <ds:schemaRef ds:uri="http://purl.org/dc/elements/1.1/"/>
    <ds:schemaRef ds:uri="http://schemas.microsoft.com/office/2006/documentManagement/types"/>
    <ds:schemaRef ds:uri="http://www.w3.org/XML/1998/namespace"/>
    <ds:schemaRef ds:uri="5ae5b661-4602-457d-8de3-17620281404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BA3F13-372E-40F1-B431-B519808514D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79304D-0010-4523-AB57-431AF10F9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280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1_office theme</vt:lpstr>
      <vt:lpstr>YEAR 11 into 12 CTEC Sport</vt:lpstr>
      <vt:lpstr>YEAR 11 into 12 CTEC Sport</vt:lpstr>
      <vt:lpstr>YEAR 11 into 12 CTEC Sport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2</cp:revision>
  <dcterms:created xsi:type="dcterms:W3CDTF">2026-06-13T15:51:50Z</dcterms:created>
  <dcterms:modified xsi:type="dcterms:W3CDTF">2026-06-23T13:45:07Z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