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97507D-E1C9-45C6-A028-E17FEE41A558}" v="2" dt="2026-06-23T13:27:24.8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Walker" userId="8eb43f4c-f4b8-4560-8927-818c1dccbe73" providerId="ADAL" clId="{5BCBC057-B661-4B7C-8D3F-CE841013A574}"/>
    <pc:docChg chg="undo custSel addSld delSld modSld sldOrd">
      <pc:chgData name="Thomas Walker" userId="8eb43f4c-f4b8-4560-8927-818c1dccbe73" providerId="ADAL" clId="{5BCBC057-B661-4B7C-8D3F-CE841013A574}" dt="2026-06-23T13:27:24.867" v="45"/>
      <pc:docMkLst>
        <pc:docMk/>
      </pc:docMkLst>
      <pc:sldChg chg="add del">
        <pc:chgData name="Thomas Walker" userId="8eb43f4c-f4b8-4560-8927-818c1dccbe73" providerId="ADAL" clId="{5BCBC057-B661-4B7C-8D3F-CE841013A574}" dt="2026-06-23T13:27:24.620" v="44" actId="47"/>
        <pc:sldMkLst>
          <pc:docMk/>
          <pc:sldMk cId="3073885430" sldId="576"/>
        </pc:sldMkLst>
      </pc:sldChg>
      <pc:sldChg chg="modSp add del mod">
        <pc:chgData name="Thomas Walker" userId="8eb43f4c-f4b8-4560-8927-818c1dccbe73" providerId="ADAL" clId="{5BCBC057-B661-4B7C-8D3F-CE841013A574}" dt="2026-06-23T13:27:24.867" v="45"/>
        <pc:sldMkLst>
          <pc:docMk/>
          <pc:sldMk cId="4271526537" sldId="577"/>
        </pc:sldMkLst>
        <pc:spChg chg="mod">
          <ac:chgData name="Thomas Walker" userId="8eb43f4c-f4b8-4560-8927-818c1dccbe73" providerId="ADAL" clId="{5BCBC057-B661-4B7C-8D3F-CE841013A574}" dt="2026-06-23T13:27:24.445" v="43" actId="6549"/>
          <ac:spMkLst>
            <pc:docMk/>
            <pc:sldMk cId="4271526537" sldId="577"/>
            <ac:spMk id="2" creationId="{53B1A3E6-497B-E20A-E298-F0F490963D12}"/>
          </ac:spMkLst>
        </pc:spChg>
      </pc:sldChg>
      <pc:sldChg chg="modSp add del mod">
        <pc:chgData name="Thomas Walker" userId="8eb43f4c-f4b8-4560-8927-818c1dccbe73" providerId="ADAL" clId="{5BCBC057-B661-4B7C-8D3F-CE841013A574}" dt="2026-06-23T13:27:23.079" v="37" actId="2890"/>
        <pc:sldMkLst>
          <pc:docMk/>
          <pc:sldMk cId="1604461183" sldId="578"/>
        </pc:sldMkLst>
        <pc:spChg chg="mod">
          <ac:chgData name="Thomas Walker" userId="8eb43f4c-f4b8-4560-8927-818c1dccbe73" providerId="ADAL" clId="{5BCBC057-B661-4B7C-8D3F-CE841013A574}" dt="2026-06-23T13:27:21.970" v="32" actId="20577"/>
          <ac:spMkLst>
            <pc:docMk/>
            <pc:sldMk cId="1604461183" sldId="578"/>
            <ac:spMk id="2" creationId="{14C4B5AC-58FB-B904-3AD5-699F58636DD6}"/>
          </ac:spMkLst>
        </pc:spChg>
      </pc:sldChg>
      <pc:sldChg chg="new del">
        <pc:chgData name="Thomas Walker" userId="8eb43f4c-f4b8-4560-8927-818c1dccbe73" providerId="ADAL" clId="{5BCBC057-B661-4B7C-8D3F-CE841013A574}" dt="2026-06-23T13:25:58.762" v="22" actId="680"/>
        <pc:sldMkLst>
          <pc:docMk/>
          <pc:sldMk cId="1927861933" sldId="578"/>
        </pc:sldMkLst>
      </pc:sldChg>
      <pc:sldChg chg="modSp add del mod ord">
        <pc:chgData name="Thomas Walker" userId="8eb43f4c-f4b8-4560-8927-818c1dccbe73" providerId="ADAL" clId="{5BCBC057-B661-4B7C-8D3F-CE841013A574}" dt="2026-06-23T13:27:22.904" v="36" actId="2890"/>
        <pc:sldMkLst>
          <pc:docMk/>
          <pc:sldMk cId="3662877246" sldId="579"/>
        </pc:sldMkLst>
        <pc:spChg chg="mod">
          <ac:chgData name="Thomas Walker" userId="8eb43f4c-f4b8-4560-8927-818c1dccbe73" providerId="ADAL" clId="{5BCBC057-B661-4B7C-8D3F-CE841013A574}" dt="2026-06-23T13:27:22.658" v="35" actId="20577"/>
          <ac:spMkLst>
            <pc:docMk/>
            <pc:sldMk cId="3662877246" sldId="579"/>
            <ac:spMk id="2" creationId="{7F911A7C-7780-4671-0145-2145FD8CC91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</a:t>
            </a:r>
            <a:r>
              <a:rPr lang="en-GB" sz="3500">
                <a:latin typeface="Tahoma"/>
                <a:ea typeface="Tahoma"/>
                <a:cs typeface="Tahoma"/>
              </a:rPr>
              <a:t>11 into 12 SUBJECT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G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D1633F-AC44-4C25-AFE6-012CD46C9058}">
  <ds:schemaRefs>
    <ds:schemaRef ds:uri="http://purl.org/dc/dcmitype/"/>
    <ds:schemaRef ds:uri="5ae5b661-4602-457d-8de3-176202814043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87BA3F13-372E-40F1-B431-B519808514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79304D-0010-4523-AB57-431AF10F94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11 into 12 SUBJECT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Thomas Walker</cp:lastModifiedBy>
  <cp:revision>2</cp:revision>
  <dcterms:created xsi:type="dcterms:W3CDTF">2026-06-13T15:51:50Z</dcterms:created>
  <dcterms:modified xsi:type="dcterms:W3CDTF">2026-06-23T13:27:31Z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